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BF916-2BF2-42CB-8FED-C1478B14AF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17619A9-C831-4E33-A3E9-461CE3DB27CE}">
      <dgm:prSet/>
      <dgm:spPr/>
      <dgm:t>
        <a:bodyPr/>
        <a:lstStyle/>
        <a:p>
          <a:pPr rtl="0"/>
          <a:r>
            <a:rPr lang="fr-FR" dirty="0" smtClean="0"/>
            <a:t>Cycle 1</a:t>
          </a:r>
          <a:endParaRPr lang="fr-FR" dirty="0"/>
        </a:p>
      </dgm:t>
    </dgm:pt>
    <dgm:pt modelId="{07F5C60C-32DC-490F-A091-0AF836FDEF0F}" type="parTrans" cxnId="{7ACD524F-3B32-45CC-BB8B-FCF4563E595D}">
      <dgm:prSet/>
      <dgm:spPr/>
      <dgm:t>
        <a:bodyPr/>
        <a:lstStyle/>
        <a:p>
          <a:endParaRPr lang="fr-FR"/>
        </a:p>
      </dgm:t>
    </dgm:pt>
    <dgm:pt modelId="{670FDDA7-C4E8-43BC-8AAA-6E1668C46AE0}" type="sibTrans" cxnId="{7ACD524F-3B32-45CC-BB8B-FCF4563E595D}">
      <dgm:prSet/>
      <dgm:spPr/>
      <dgm:t>
        <a:bodyPr/>
        <a:lstStyle/>
        <a:p>
          <a:endParaRPr lang="fr-FR"/>
        </a:p>
      </dgm:t>
    </dgm:pt>
    <dgm:pt modelId="{793C6D03-5CD5-46B4-869D-19428C2DA4BB}">
      <dgm:prSet/>
      <dgm:spPr/>
      <dgm:t>
        <a:bodyPr/>
        <a:lstStyle/>
        <a:p>
          <a:pPr rtl="0"/>
          <a:r>
            <a:rPr lang="fr-FR" dirty="0" smtClean="0"/>
            <a:t>Apprentissages premiers</a:t>
          </a:r>
          <a:endParaRPr lang="fr-FR" dirty="0"/>
        </a:p>
      </dgm:t>
    </dgm:pt>
    <dgm:pt modelId="{67DC2ABC-F5F7-477A-B42E-A57F2E9DB789}" type="parTrans" cxnId="{EAAA1D9A-4DB6-4458-A547-CF0CFBDC55AD}">
      <dgm:prSet/>
      <dgm:spPr/>
      <dgm:t>
        <a:bodyPr/>
        <a:lstStyle/>
        <a:p>
          <a:endParaRPr lang="fr-FR"/>
        </a:p>
      </dgm:t>
    </dgm:pt>
    <dgm:pt modelId="{3B8448E0-3DC6-40C6-A5C3-391AE2856559}" type="sibTrans" cxnId="{EAAA1D9A-4DB6-4458-A547-CF0CFBDC55AD}">
      <dgm:prSet/>
      <dgm:spPr/>
      <dgm:t>
        <a:bodyPr/>
        <a:lstStyle/>
        <a:p>
          <a:endParaRPr lang="fr-FR"/>
        </a:p>
      </dgm:t>
    </dgm:pt>
    <dgm:pt modelId="{CF1A1C10-3B25-4292-B958-3CB739732F42}">
      <dgm:prSet/>
      <dgm:spPr/>
      <dgm:t>
        <a:bodyPr/>
        <a:lstStyle/>
        <a:p>
          <a:pPr rtl="0"/>
          <a:r>
            <a:rPr lang="fr-FR" dirty="0" smtClean="0"/>
            <a:t>Maternelle</a:t>
          </a:r>
          <a:endParaRPr lang="fr-FR" dirty="0"/>
        </a:p>
      </dgm:t>
    </dgm:pt>
    <dgm:pt modelId="{E9A87AFF-871C-46BF-99E8-D3BA92B1C3A4}" type="parTrans" cxnId="{9462AA2B-AD2B-4E23-9E1F-A2ACCF0DD253}">
      <dgm:prSet/>
      <dgm:spPr/>
      <dgm:t>
        <a:bodyPr/>
        <a:lstStyle/>
        <a:p>
          <a:endParaRPr lang="fr-FR"/>
        </a:p>
      </dgm:t>
    </dgm:pt>
    <dgm:pt modelId="{AB47E624-5860-4C0B-AC51-33572C45A40C}" type="sibTrans" cxnId="{9462AA2B-AD2B-4E23-9E1F-A2ACCF0DD253}">
      <dgm:prSet/>
      <dgm:spPr/>
      <dgm:t>
        <a:bodyPr/>
        <a:lstStyle/>
        <a:p>
          <a:endParaRPr lang="fr-FR"/>
        </a:p>
      </dgm:t>
    </dgm:pt>
    <dgm:pt modelId="{A9FE3D5B-5814-4EDC-AB21-647426023391}" type="pres">
      <dgm:prSet presAssocID="{E0BBF916-2BF2-42CB-8FED-C1478B14AF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5C23E19-0542-4338-B411-E7060B0FE761}" type="pres">
      <dgm:prSet presAssocID="{017619A9-C831-4E33-A3E9-461CE3DB27CE}" presName="parentText" presStyleLbl="node1" presStyleIdx="0" presStyleCnt="3" custScaleY="144199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4C0C2A-4C1D-428B-9FBA-B8D1F98DA71B}" type="pres">
      <dgm:prSet presAssocID="{670FDDA7-C4E8-43BC-8AAA-6E1668C46AE0}" presName="spacer" presStyleCnt="0"/>
      <dgm:spPr/>
    </dgm:pt>
    <dgm:pt modelId="{FFCCAA2D-731C-403D-816E-63E3EBE32C3A}" type="pres">
      <dgm:prSet presAssocID="{793C6D03-5CD5-46B4-869D-19428C2DA4BB}" presName="parentText" presStyleLbl="node1" presStyleIdx="1" presStyleCnt="3" custScaleY="132207" custLinFactNeighborY="-3362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25D406-E107-41F9-86C3-E9742F691116}" type="pres">
      <dgm:prSet presAssocID="{3B8448E0-3DC6-40C6-A5C3-391AE2856559}" presName="spacer" presStyleCnt="0"/>
      <dgm:spPr/>
    </dgm:pt>
    <dgm:pt modelId="{76E7FDAB-6B5C-4D89-875F-8933612268D6}" type="pres">
      <dgm:prSet presAssocID="{CF1A1C10-3B25-4292-B958-3CB739732F42}" presName="parentText" presStyleLbl="node1" presStyleIdx="2" presStyleCnt="3" custScaleY="131955" custLinFactNeighborY="-6786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8D46EF-90DB-4E91-AA5F-EA994A37400B}" type="presOf" srcId="{CF1A1C10-3B25-4292-B958-3CB739732F42}" destId="{76E7FDAB-6B5C-4D89-875F-8933612268D6}" srcOrd="0" destOrd="0" presId="urn:microsoft.com/office/officeart/2005/8/layout/vList2"/>
    <dgm:cxn modelId="{FF57833B-9E4E-4FBA-ADB1-88AE1A17F0EB}" type="presOf" srcId="{793C6D03-5CD5-46B4-869D-19428C2DA4BB}" destId="{FFCCAA2D-731C-403D-816E-63E3EBE32C3A}" srcOrd="0" destOrd="0" presId="urn:microsoft.com/office/officeart/2005/8/layout/vList2"/>
    <dgm:cxn modelId="{9462AA2B-AD2B-4E23-9E1F-A2ACCF0DD253}" srcId="{E0BBF916-2BF2-42CB-8FED-C1478B14AF67}" destId="{CF1A1C10-3B25-4292-B958-3CB739732F42}" srcOrd="2" destOrd="0" parTransId="{E9A87AFF-871C-46BF-99E8-D3BA92B1C3A4}" sibTransId="{AB47E624-5860-4C0B-AC51-33572C45A40C}"/>
    <dgm:cxn modelId="{0516A550-5DE3-4666-BE23-27E4F2939BED}" type="presOf" srcId="{E0BBF916-2BF2-42CB-8FED-C1478B14AF67}" destId="{A9FE3D5B-5814-4EDC-AB21-647426023391}" srcOrd="0" destOrd="0" presId="urn:microsoft.com/office/officeart/2005/8/layout/vList2"/>
    <dgm:cxn modelId="{7ACD524F-3B32-45CC-BB8B-FCF4563E595D}" srcId="{E0BBF916-2BF2-42CB-8FED-C1478B14AF67}" destId="{017619A9-C831-4E33-A3E9-461CE3DB27CE}" srcOrd="0" destOrd="0" parTransId="{07F5C60C-32DC-490F-A091-0AF836FDEF0F}" sibTransId="{670FDDA7-C4E8-43BC-8AAA-6E1668C46AE0}"/>
    <dgm:cxn modelId="{FD6017D0-F3E2-4830-BC90-CD9B748556F2}" type="presOf" srcId="{017619A9-C831-4E33-A3E9-461CE3DB27CE}" destId="{95C23E19-0542-4338-B411-E7060B0FE761}" srcOrd="0" destOrd="0" presId="urn:microsoft.com/office/officeart/2005/8/layout/vList2"/>
    <dgm:cxn modelId="{EAAA1D9A-4DB6-4458-A547-CF0CFBDC55AD}" srcId="{E0BBF916-2BF2-42CB-8FED-C1478B14AF67}" destId="{793C6D03-5CD5-46B4-869D-19428C2DA4BB}" srcOrd="1" destOrd="0" parTransId="{67DC2ABC-F5F7-477A-B42E-A57F2E9DB789}" sibTransId="{3B8448E0-3DC6-40C6-A5C3-391AE2856559}"/>
    <dgm:cxn modelId="{4390A9F9-DF4A-4D20-93F6-8083B86186DB}" type="presParOf" srcId="{A9FE3D5B-5814-4EDC-AB21-647426023391}" destId="{95C23E19-0542-4338-B411-E7060B0FE761}" srcOrd="0" destOrd="0" presId="urn:microsoft.com/office/officeart/2005/8/layout/vList2"/>
    <dgm:cxn modelId="{1849AEBE-05B1-4BAC-888A-3BC76EA05429}" type="presParOf" srcId="{A9FE3D5B-5814-4EDC-AB21-647426023391}" destId="{B64C0C2A-4C1D-428B-9FBA-B8D1F98DA71B}" srcOrd="1" destOrd="0" presId="urn:microsoft.com/office/officeart/2005/8/layout/vList2"/>
    <dgm:cxn modelId="{1BDE9661-CDDC-4188-BEEA-D8F829BBA168}" type="presParOf" srcId="{A9FE3D5B-5814-4EDC-AB21-647426023391}" destId="{FFCCAA2D-731C-403D-816E-63E3EBE32C3A}" srcOrd="2" destOrd="0" presId="urn:microsoft.com/office/officeart/2005/8/layout/vList2"/>
    <dgm:cxn modelId="{A716572D-5E04-4F3E-9A44-3D7B8BC2802E}" type="presParOf" srcId="{A9FE3D5B-5814-4EDC-AB21-647426023391}" destId="{5225D406-E107-41F9-86C3-E9742F691116}" srcOrd="3" destOrd="0" presId="urn:microsoft.com/office/officeart/2005/8/layout/vList2"/>
    <dgm:cxn modelId="{3B1DB792-9DE9-4CFF-8E3F-E2DD0DB1AC95}" type="presParOf" srcId="{A9FE3D5B-5814-4EDC-AB21-647426023391}" destId="{76E7FDAB-6B5C-4D89-875F-8933612268D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F6333FE-2890-420D-94D4-237E13287DB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8527038-91F7-4C3D-861F-F1608EFF6543}">
      <dgm:prSet phldrT="[Texte]"/>
      <dgm:spPr/>
      <dgm:t>
        <a:bodyPr/>
        <a:lstStyle/>
        <a:p>
          <a:r>
            <a:rPr lang="fr-FR" dirty="0" smtClean="0"/>
            <a:t>Le contrôle continu représente 400 points</a:t>
          </a:r>
          <a:endParaRPr lang="fr-FR" dirty="0"/>
        </a:p>
      </dgm:t>
    </dgm:pt>
    <dgm:pt modelId="{CAC64F9F-5C86-4B78-BD83-D91A5653489C}" type="parTrans" cxnId="{9C2B0004-27D3-4C80-BC97-FB277F059709}">
      <dgm:prSet/>
      <dgm:spPr/>
      <dgm:t>
        <a:bodyPr/>
        <a:lstStyle/>
        <a:p>
          <a:endParaRPr lang="fr-FR"/>
        </a:p>
      </dgm:t>
    </dgm:pt>
    <dgm:pt modelId="{96A512F0-6377-4759-880E-FE6D8F67C618}" type="sibTrans" cxnId="{9C2B0004-27D3-4C80-BC97-FB277F059709}">
      <dgm:prSet/>
      <dgm:spPr/>
      <dgm:t>
        <a:bodyPr/>
        <a:lstStyle/>
        <a:p>
          <a:endParaRPr lang="fr-FR"/>
        </a:p>
      </dgm:t>
    </dgm:pt>
    <dgm:pt modelId="{3DE07E12-B417-44A8-92E4-F5103A714F2A}">
      <dgm:prSet phldrT="[Texte]"/>
      <dgm:spPr/>
      <dgm:t>
        <a:bodyPr/>
        <a:lstStyle/>
        <a:p>
          <a:endParaRPr lang="fr-FR" dirty="0"/>
        </a:p>
      </dgm:t>
    </dgm:pt>
    <dgm:pt modelId="{033AA090-632A-4CEC-AA16-B07810077185}" type="parTrans" cxnId="{4F3CB633-6A59-436D-8BAB-BFE7FE7A6417}">
      <dgm:prSet/>
      <dgm:spPr/>
      <dgm:t>
        <a:bodyPr/>
        <a:lstStyle/>
        <a:p>
          <a:endParaRPr lang="fr-FR"/>
        </a:p>
      </dgm:t>
    </dgm:pt>
    <dgm:pt modelId="{C40CDE4E-7C9D-49EC-84EA-FEECA43897BB}" type="sibTrans" cxnId="{4F3CB633-6A59-436D-8BAB-BFE7FE7A6417}">
      <dgm:prSet/>
      <dgm:spPr/>
      <dgm:t>
        <a:bodyPr/>
        <a:lstStyle/>
        <a:p>
          <a:endParaRPr lang="fr-FR"/>
        </a:p>
      </dgm:t>
    </dgm:pt>
    <dgm:pt modelId="{3627409E-6432-4F0A-ACE9-4181FEB093AD}">
      <dgm:prSet phldrT="[Texte]"/>
      <dgm:spPr/>
      <dgm:t>
        <a:bodyPr/>
        <a:lstStyle/>
        <a:p>
          <a:r>
            <a:rPr lang="fr-FR" dirty="0" smtClean="0"/>
            <a:t>Le contrôle final représente 300 points et comporte trois épreuves obligatoires</a:t>
          </a:r>
          <a:endParaRPr lang="fr-FR" dirty="0"/>
        </a:p>
      </dgm:t>
    </dgm:pt>
    <dgm:pt modelId="{42C253A5-E40E-44D8-B1E9-F5EBD2BD5EAF}" type="parTrans" cxnId="{9B14DF89-DA12-4E0D-B9C9-2262448BC245}">
      <dgm:prSet/>
      <dgm:spPr/>
      <dgm:t>
        <a:bodyPr/>
        <a:lstStyle/>
        <a:p>
          <a:endParaRPr lang="fr-FR"/>
        </a:p>
      </dgm:t>
    </dgm:pt>
    <dgm:pt modelId="{EF4F0ADC-8B73-418B-94F3-F8461C1EC8BD}" type="sibTrans" cxnId="{9B14DF89-DA12-4E0D-B9C9-2262448BC245}">
      <dgm:prSet/>
      <dgm:spPr/>
      <dgm:t>
        <a:bodyPr/>
        <a:lstStyle/>
        <a:p>
          <a:endParaRPr lang="fr-FR"/>
        </a:p>
      </dgm:t>
    </dgm:pt>
    <dgm:pt modelId="{A9349E73-394B-4012-B1BF-7A23FCFAAED2}">
      <dgm:prSet phldrT="[Texte]"/>
      <dgm:spPr/>
      <dgm:t>
        <a:bodyPr/>
        <a:lstStyle/>
        <a:p>
          <a:endParaRPr lang="fr-FR" dirty="0"/>
        </a:p>
      </dgm:t>
    </dgm:pt>
    <dgm:pt modelId="{301EBD4B-CB1E-4D2D-A577-AB6DCDA33AA9}" type="parTrans" cxnId="{6BBC81B5-3AD0-425D-A6F5-A7E63DA57F9C}">
      <dgm:prSet/>
      <dgm:spPr/>
      <dgm:t>
        <a:bodyPr/>
        <a:lstStyle/>
        <a:p>
          <a:endParaRPr lang="fr-FR"/>
        </a:p>
      </dgm:t>
    </dgm:pt>
    <dgm:pt modelId="{71D2F902-2C11-406D-8152-47E109FF94BE}" type="sibTrans" cxnId="{6BBC81B5-3AD0-425D-A6F5-A7E63DA57F9C}">
      <dgm:prSet/>
      <dgm:spPr/>
      <dgm:t>
        <a:bodyPr/>
        <a:lstStyle/>
        <a:p>
          <a:endParaRPr lang="fr-FR"/>
        </a:p>
      </dgm:t>
    </dgm:pt>
    <dgm:pt modelId="{AA1C588E-F717-4AB6-9E7D-9AE1DBF32AE6}" type="pres">
      <dgm:prSet presAssocID="{3F6333FE-2890-420D-94D4-237E13287D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5594EC3-706E-44EA-A7E6-CBD0651E301E}" type="pres">
      <dgm:prSet presAssocID="{78527038-91F7-4C3D-861F-F1608EFF654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415BFF-A8AC-4257-93E0-16410508720C}" type="pres">
      <dgm:prSet presAssocID="{78527038-91F7-4C3D-861F-F1608EFF65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9838F4B-EF3C-474E-97F4-AD976AC4032D}" type="pres">
      <dgm:prSet presAssocID="{3627409E-6432-4F0A-ACE9-4181FEB093AD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A5B101-CF17-46DA-9055-A3CF40163635}" type="pres">
      <dgm:prSet presAssocID="{3627409E-6432-4F0A-ACE9-4181FEB093AD}" presName="childText" presStyleLbl="revTx" presStyleIdx="1" presStyleCnt="2" custScaleX="95275" custScaleY="937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83CF2C-B4E7-4AFB-A800-93CED9083558}" type="presOf" srcId="{A9349E73-394B-4012-B1BF-7A23FCFAAED2}" destId="{54A5B101-CF17-46DA-9055-A3CF40163635}" srcOrd="0" destOrd="0" presId="urn:microsoft.com/office/officeart/2005/8/layout/vList2"/>
    <dgm:cxn modelId="{9C2B0004-27D3-4C80-BC97-FB277F059709}" srcId="{3F6333FE-2890-420D-94D4-237E13287DB8}" destId="{78527038-91F7-4C3D-861F-F1608EFF6543}" srcOrd="0" destOrd="0" parTransId="{CAC64F9F-5C86-4B78-BD83-D91A5653489C}" sibTransId="{96A512F0-6377-4759-880E-FE6D8F67C618}"/>
    <dgm:cxn modelId="{4F3CB633-6A59-436D-8BAB-BFE7FE7A6417}" srcId="{78527038-91F7-4C3D-861F-F1608EFF6543}" destId="{3DE07E12-B417-44A8-92E4-F5103A714F2A}" srcOrd="0" destOrd="0" parTransId="{033AA090-632A-4CEC-AA16-B07810077185}" sibTransId="{C40CDE4E-7C9D-49EC-84EA-FEECA43897BB}"/>
    <dgm:cxn modelId="{D91A3E97-E6ED-4C19-B295-6EFCC54BCA6A}" type="presOf" srcId="{78527038-91F7-4C3D-861F-F1608EFF6543}" destId="{45594EC3-706E-44EA-A7E6-CBD0651E301E}" srcOrd="0" destOrd="0" presId="urn:microsoft.com/office/officeart/2005/8/layout/vList2"/>
    <dgm:cxn modelId="{8D209BDC-EE39-4315-B07A-97822A99B086}" type="presOf" srcId="{3DE07E12-B417-44A8-92E4-F5103A714F2A}" destId="{22415BFF-A8AC-4257-93E0-16410508720C}" srcOrd="0" destOrd="0" presId="urn:microsoft.com/office/officeart/2005/8/layout/vList2"/>
    <dgm:cxn modelId="{9B14DF89-DA12-4E0D-B9C9-2262448BC245}" srcId="{3F6333FE-2890-420D-94D4-237E13287DB8}" destId="{3627409E-6432-4F0A-ACE9-4181FEB093AD}" srcOrd="1" destOrd="0" parTransId="{42C253A5-E40E-44D8-B1E9-F5EBD2BD5EAF}" sibTransId="{EF4F0ADC-8B73-418B-94F3-F8461C1EC8BD}"/>
    <dgm:cxn modelId="{6BBC81B5-3AD0-425D-A6F5-A7E63DA57F9C}" srcId="{3627409E-6432-4F0A-ACE9-4181FEB093AD}" destId="{A9349E73-394B-4012-B1BF-7A23FCFAAED2}" srcOrd="0" destOrd="0" parTransId="{301EBD4B-CB1E-4D2D-A577-AB6DCDA33AA9}" sibTransId="{71D2F902-2C11-406D-8152-47E109FF94BE}"/>
    <dgm:cxn modelId="{3DFBACF4-2B70-4F58-9034-9803F55BA8C7}" type="presOf" srcId="{3627409E-6432-4F0A-ACE9-4181FEB093AD}" destId="{69838F4B-EF3C-474E-97F4-AD976AC4032D}" srcOrd="0" destOrd="0" presId="urn:microsoft.com/office/officeart/2005/8/layout/vList2"/>
    <dgm:cxn modelId="{9ABBB0E6-A1E3-4750-9AA8-242B1AAE571A}" type="presOf" srcId="{3F6333FE-2890-420D-94D4-237E13287DB8}" destId="{AA1C588E-F717-4AB6-9E7D-9AE1DBF32AE6}" srcOrd="0" destOrd="0" presId="urn:microsoft.com/office/officeart/2005/8/layout/vList2"/>
    <dgm:cxn modelId="{2E80A4B6-46E3-42DB-81D5-ECBF90D1120E}" type="presParOf" srcId="{AA1C588E-F717-4AB6-9E7D-9AE1DBF32AE6}" destId="{45594EC3-706E-44EA-A7E6-CBD0651E301E}" srcOrd="0" destOrd="0" presId="urn:microsoft.com/office/officeart/2005/8/layout/vList2"/>
    <dgm:cxn modelId="{F2B6BEB4-6DED-4641-B4B1-3AF97707EF95}" type="presParOf" srcId="{AA1C588E-F717-4AB6-9E7D-9AE1DBF32AE6}" destId="{22415BFF-A8AC-4257-93E0-16410508720C}" srcOrd="1" destOrd="0" presId="urn:microsoft.com/office/officeart/2005/8/layout/vList2"/>
    <dgm:cxn modelId="{FD05BFE0-E1A8-49C0-A8CE-3D7EF763B923}" type="presParOf" srcId="{AA1C588E-F717-4AB6-9E7D-9AE1DBF32AE6}" destId="{69838F4B-EF3C-474E-97F4-AD976AC4032D}" srcOrd="2" destOrd="0" presId="urn:microsoft.com/office/officeart/2005/8/layout/vList2"/>
    <dgm:cxn modelId="{F1EA945C-00BB-4B68-8EC5-F36D625F72AD}" type="presParOf" srcId="{AA1C588E-F717-4AB6-9E7D-9AE1DBF32AE6}" destId="{54A5B101-CF17-46DA-9055-A3CF4016363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A6B911-596C-43A8-9F3C-E1113B3110C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805172-1588-4936-A317-6DE90A8121D2}">
      <dgm:prSet/>
      <dgm:spPr/>
      <dgm:t>
        <a:bodyPr/>
        <a:lstStyle/>
        <a:p>
          <a:pPr rtl="0"/>
          <a:r>
            <a:rPr lang="fr-FR" dirty="0" smtClean="0"/>
            <a:t>Cycle 2</a:t>
          </a:r>
          <a:endParaRPr lang="fr-FR" dirty="0"/>
        </a:p>
      </dgm:t>
    </dgm:pt>
    <dgm:pt modelId="{CF28D4F8-84B2-466A-AA08-1691DC27607F}" type="parTrans" cxnId="{3C3C36BB-D6EB-4D07-BA0C-7A2B6F39A93E}">
      <dgm:prSet/>
      <dgm:spPr/>
      <dgm:t>
        <a:bodyPr/>
        <a:lstStyle/>
        <a:p>
          <a:endParaRPr lang="fr-FR"/>
        </a:p>
      </dgm:t>
    </dgm:pt>
    <dgm:pt modelId="{17F07361-FDCB-446A-943F-05C4A46EDF45}" type="sibTrans" cxnId="{3C3C36BB-D6EB-4D07-BA0C-7A2B6F39A93E}">
      <dgm:prSet/>
      <dgm:spPr/>
      <dgm:t>
        <a:bodyPr/>
        <a:lstStyle/>
        <a:p>
          <a:endParaRPr lang="fr-FR"/>
        </a:p>
      </dgm:t>
    </dgm:pt>
    <dgm:pt modelId="{FFBE96EC-6862-45B5-9000-6AD7065F380C}">
      <dgm:prSet/>
      <dgm:spPr/>
      <dgm:t>
        <a:bodyPr/>
        <a:lstStyle/>
        <a:p>
          <a:pPr rtl="0"/>
          <a:r>
            <a:rPr lang="fr-FR" dirty="0" smtClean="0"/>
            <a:t>Apprentissages fondamentaux</a:t>
          </a:r>
          <a:endParaRPr lang="fr-FR" dirty="0"/>
        </a:p>
      </dgm:t>
    </dgm:pt>
    <dgm:pt modelId="{A6E0FB7D-F84F-4201-9EB4-A7A32EAC66EB}" type="parTrans" cxnId="{9D5EDE20-611A-434B-A116-B8108B7EAF2B}">
      <dgm:prSet/>
      <dgm:spPr/>
      <dgm:t>
        <a:bodyPr/>
        <a:lstStyle/>
        <a:p>
          <a:endParaRPr lang="fr-FR"/>
        </a:p>
      </dgm:t>
    </dgm:pt>
    <dgm:pt modelId="{16C2BF05-5993-4B17-86E3-8186A01FBFCE}" type="sibTrans" cxnId="{9D5EDE20-611A-434B-A116-B8108B7EAF2B}">
      <dgm:prSet/>
      <dgm:spPr/>
      <dgm:t>
        <a:bodyPr/>
        <a:lstStyle/>
        <a:p>
          <a:endParaRPr lang="fr-FR"/>
        </a:p>
      </dgm:t>
    </dgm:pt>
    <dgm:pt modelId="{5A269BC7-AD23-4743-979A-A04B892B5C19}">
      <dgm:prSet/>
      <dgm:spPr/>
      <dgm:t>
        <a:bodyPr/>
        <a:lstStyle/>
        <a:p>
          <a:pPr rtl="0"/>
          <a:r>
            <a:rPr lang="fr-FR" dirty="0" smtClean="0"/>
            <a:t>CP CE1 CE2</a:t>
          </a:r>
          <a:endParaRPr lang="fr-FR" dirty="0"/>
        </a:p>
      </dgm:t>
    </dgm:pt>
    <dgm:pt modelId="{F336C6FF-9B12-4B41-9F64-FEA69192F13D}" type="parTrans" cxnId="{FAEDEED1-D835-471A-BE70-7C7D4D0C5963}">
      <dgm:prSet/>
      <dgm:spPr/>
      <dgm:t>
        <a:bodyPr/>
        <a:lstStyle/>
        <a:p>
          <a:endParaRPr lang="fr-FR"/>
        </a:p>
      </dgm:t>
    </dgm:pt>
    <dgm:pt modelId="{C05E62B9-5D26-46DC-ABBC-AE97F7C95A69}" type="sibTrans" cxnId="{FAEDEED1-D835-471A-BE70-7C7D4D0C5963}">
      <dgm:prSet/>
      <dgm:spPr/>
      <dgm:t>
        <a:bodyPr/>
        <a:lstStyle/>
        <a:p>
          <a:endParaRPr lang="fr-FR"/>
        </a:p>
      </dgm:t>
    </dgm:pt>
    <dgm:pt modelId="{C19BFC2C-2EDF-4224-87C2-15ED9C2D30D9}" type="pres">
      <dgm:prSet presAssocID="{CDA6B911-596C-43A8-9F3C-E1113B3110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D3BF629-6791-42E2-BBE7-81242A8F35B7}" type="pres">
      <dgm:prSet presAssocID="{92805172-1588-4936-A317-6DE90A8121D2}" presName="parentText" presStyleLbl="node1" presStyleIdx="0" presStyleCnt="3" custScaleY="150036" custLinFactY="-111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A16B55-A610-417B-9009-B51E27977730}" type="pres">
      <dgm:prSet presAssocID="{17F07361-FDCB-446A-943F-05C4A46EDF45}" presName="spacer" presStyleCnt="0"/>
      <dgm:spPr/>
    </dgm:pt>
    <dgm:pt modelId="{C101C406-4526-4F41-890E-A4E98F7CA57B}" type="pres">
      <dgm:prSet presAssocID="{FFBE96EC-6862-45B5-9000-6AD7065F380C}" presName="parentText" presStyleLbl="node1" presStyleIdx="1" presStyleCnt="3" custScaleY="15011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03960D-8E3D-46D5-85A3-EECA6A2EC1B2}" type="pres">
      <dgm:prSet presAssocID="{16C2BF05-5993-4B17-86E3-8186A01FBFCE}" presName="spacer" presStyleCnt="0"/>
      <dgm:spPr/>
    </dgm:pt>
    <dgm:pt modelId="{46A8E86B-8F7D-4E06-859F-AD4642A06182}" type="pres">
      <dgm:prSet presAssocID="{5A269BC7-AD23-4743-979A-A04B892B5C19}" presName="parentText" presStyleLbl="node1" presStyleIdx="2" presStyleCnt="3" custScaleY="17620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77D31AA-31E8-492C-9FDD-CA476E3B5887}" type="presOf" srcId="{FFBE96EC-6862-45B5-9000-6AD7065F380C}" destId="{C101C406-4526-4F41-890E-A4E98F7CA57B}" srcOrd="0" destOrd="0" presId="urn:microsoft.com/office/officeart/2005/8/layout/vList2"/>
    <dgm:cxn modelId="{3C3C36BB-D6EB-4D07-BA0C-7A2B6F39A93E}" srcId="{CDA6B911-596C-43A8-9F3C-E1113B3110C0}" destId="{92805172-1588-4936-A317-6DE90A8121D2}" srcOrd="0" destOrd="0" parTransId="{CF28D4F8-84B2-466A-AA08-1691DC27607F}" sibTransId="{17F07361-FDCB-446A-943F-05C4A46EDF45}"/>
    <dgm:cxn modelId="{D95DEBC1-54B4-4830-ACF5-18757183936A}" type="presOf" srcId="{CDA6B911-596C-43A8-9F3C-E1113B3110C0}" destId="{C19BFC2C-2EDF-4224-87C2-15ED9C2D30D9}" srcOrd="0" destOrd="0" presId="urn:microsoft.com/office/officeart/2005/8/layout/vList2"/>
    <dgm:cxn modelId="{FAEDEED1-D835-471A-BE70-7C7D4D0C5963}" srcId="{CDA6B911-596C-43A8-9F3C-E1113B3110C0}" destId="{5A269BC7-AD23-4743-979A-A04B892B5C19}" srcOrd="2" destOrd="0" parTransId="{F336C6FF-9B12-4B41-9F64-FEA69192F13D}" sibTransId="{C05E62B9-5D26-46DC-ABBC-AE97F7C95A69}"/>
    <dgm:cxn modelId="{9D5EDE20-611A-434B-A116-B8108B7EAF2B}" srcId="{CDA6B911-596C-43A8-9F3C-E1113B3110C0}" destId="{FFBE96EC-6862-45B5-9000-6AD7065F380C}" srcOrd="1" destOrd="0" parTransId="{A6E0FB7D-F84F-4201-9EB4-A7A32EAC66EB}" sibTransId="{16C2BF05-5993-4B17-86E3-8186A01FBFCE}"/>
    <dgm:cxn modelId="{FF10B3AE-DDF8-47D3-BECD-1CD464377326}" type="presOf" srcId="{5A269BC7-AD23-4743-979A-A04B892B5C19}" destId="{46A8E86B-8F7D-4E06-859F-AD4642A06182}" srcOrd="0" destOrd="0" presId="urn:microsoft.com/office/officeart/2005/8/layout/vList2"/>
    <dgm:cxn modelId="{9F1313EC-CC04-4885-9E76-043B5C85D7E9}" type="presOf" srcId="{92805172-1588-4936-A317-6DE90A8121D2}" destId="{7D3BF629-6791-42E2-BBE7-81242A8F35B7}" srcOrd="0" destOrd="0" presId="urn:microsoft.com/office/officeart/2005/8/layout/vList2"/>
    <dgm:cxn modelId="{FB179D7B-D126-4B8F-A880-0B9FEAE9742A}" type="presParOf" srcId="{C19BFC2C-2EDF-4224-87C2-15ED9C2D30D9}" destId="{7D3BF629-6791-42E2-BBE7-81242A8F35B7}" srcOrd="0" destOrd="0" presId="urn:microsoft.com/office/officeart/2005/8/layout/vList2"/>
    <dgm:cxn modelId="{100AA7BE-25C3-4C6C-8612-7CF2DE069E13}" type="presParOf" srcId="{C19BFC2C-2EDF-4224-87C2-15ED9C2D30D9}" destId="{11A16B55-A610-417B-9009-B51E27977730}" srcOrd="1" destOrd="0" presId="urn:microsoft.com/office/officeart/2005/8/layout/vList2"/>
    <dgm:cxn modelId="{4CE0B3F8-47F1-43B7-91ED-541498B23190}" type="presParOf" srcId="{C19BFC2C-2EDF-4224-87C2-15ED9C2D30D9}" destId="{C101C406-4526-4F41-890E-A4E98F7CA57B}" srcOrd="2" destOrd="0" presId="urn:microsoft.com/office/officeart/2005/8/layout/vList2"/>
    <dgm:cxn modelId="{46B6A2A6-391A-4F51-8F67-00BDD2006BDB}" type="presParOf" srcId="{C19BFC2C-2EDF-4224-87C2-15ED9C2D30D9}" destId="{1603960D-8E3D-46D5-85A3-EECA6A2EC1B2}" srcOrd="3" destOrd="0" presId="urn:microsoft.com/office/officeart/2005/8/layout/vList2"/>
    <dgm:cxn modelId="{B7667E9C-CF73-4CF9-B36A-5D1BD1DBC5D1}" type="presParOf" srcId="{C19BFC2C-2EDF-4224-87C2-15ED9C2D30D9}" destId="{46A8E86B-8F7D-4E06-859F-AD4642A061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60E32C-11D2-45CC-B8CE-98F190B88D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68A556E4-385A-4D54-8132-7BD3F532BA73}">
      <dgm:prSet/>
      <dgm:spPr/>
      <dgm:t>
        <a:bodyPr/>
        <a:lstStyle/>
        <a:p>
          <a:pPr rtl="0"/>
          <a:r>
            <a:rPr lang="fr-FR" b="0" i="0" baseline="0" dirty="0" smtClean="0"/>
            <a:t>Cycle 3</a:t>
          </a:r>
          <a:endParaRPr lang="fr-FR" dirty="0"/>
        </a:p>
      </dgm:t>
    </dgm:pt>
    <dgm:pt modelId="{A44A3F94-B818-4E43-A10D-CCCD96286DE2}" type="parTrans" cxnId="{E62EFB5E-C96B-4088-91CC-EA2EA1E084C0}">
      <dgm:prSet/>
      <dgm:spPr/>
      <dgm:t>
        <a:bodyPr/>
        <a:lstStyle/>
        <a:p>
          <a:endParaRPr lang="fr-FR"/>
        </a:p>
      </dgm:t>
    </dgm:pt>
    <dgm:pt modelId="{4DECDCC4-14B2-4400-AEAB-CC596D389849}" type="sibTrans" cxnId="{E62EFB5E-C96B-4088-91CC-EA2EA1E084C0}">
      <dgm:prSet/>
      <dgm:spPr/>
      <dgm:t>
        <a:bodyPr/>
        <a:lstStyle/>
        <a:p>
          <a:endParaRPr lang="fr-FR"/>
        </a:p>
      </dgm:t>
    </dgm:pt>
    <dgm:pt modelId="{825F2055-830C-4309-A2A2-62BD3F6DE380}">
      <dgm:prSet/>
      <dgm:spPr/>
      <dgm:t>
        <a:bodyPr/>
        <a:lstStyle/>
        <a:p>
          <a:pPr rtl="0"/>
          <a:r>
            <a:rPr lang="fr-FR" b="0" i="0" baseline="0" dirty="0" smtClean="0"/>
            <a:t>Consolidation</a:t>
          </a:r>
          <a:endParaRPr lang="fr-FR" dirty="0"/>
        </a:p>
      </dgm:t>
    </dgm:pt>
    <dgm:pt modelId="{910E9981-C19B-4F44-BA1A-882A09991DE8}" type="parTrans" cxnId="{063C7C48-F5AC-417D-A136-BB237BEF8204}">
      <dgm:prSet/>
      <dgm:spPr/>
      <dgm:t>
        <a:bodyPr/>
        <a:lstStyle/>
        <a:p>
          <a:endParaRPr lang="fr-FR"/>
        </a:p>
      </dgm:t>
    </dgm:pt>
    <dgm:pt modelId="{F1EF50E7-1F31-4837-9A3A-58BB36B56797}" type="sibTrans" cxnId="{063C7C48-F5AC-417D-A136-BB237BEF8204}">
      <dgm:prSet/>
      <dgm:spPr/>
      <dgm:t>
        <a:bodyPr/>
        <a:lstStyle/>
        <a:p>
          <a:endParaRPr lang="fr-FR"/>
        </a:p>
      </dgm:t>
    </dgm:pt>
    <dgm:pt modelId="{B5355D3A-E0C8-43AE-997D-CCB651271591}">
      <dgm:prSet/>
      <dgm:spPr/>
      <dgm:t>
        <a:bodyPr/>
        <a:lstStyle/>
        <a:p>
          <a:pPr rtl="0"/>
          <a:r>
            <a:rPr lang="fr-FR" b="0" i="0" baseline="0" dirty="0" smtClean="0"/>
            <a:t>CM1 CM2 6</a:t>
          </a:r>
          <a:r>
            <a:rPr lang="fr-FR" b="0" i="0" baseline="30000" dirty="0" smtClean="0"/>
            <a:t>ème</a:t>
          </a:r>
          <a:r>
            <a:rPr lang="fr-FR" b="0" i="0" baseline="0" dirty="0" smtClean="0"/>
            <a:t> </a:t>
          </a:r>
          <a:endParaRPr lang="fr-FR" dirty="0"/>
        </a:p>
      </dgm:t>
    </dgm:pt>
    <dgm:pt modelId="{7B1A6435-041E-4DF6-8B49-54253D58DD79}" type="parTrans" cxnId="{44F399FA-CA53-4FB6-9EE2-478C26C4AA71}">
      <dgm:prSet/>
      <dgm:spPr/>
      <dgm:t>
        <a:bodyPr/>
        <a:lstStyle/>
        <a:p>
          <a:endParaRPr lang="fr-FR"/>
        </a:p>
      </dgm:t>
    </dgm:pt>
    <dgm:pt modelId="{CB98FD8C-A1D6-4CF2-B815-F6F6846B4F29}" type="sibTrans" cxnId="{44F399FA-CA53-4FB6-9EE2-478C26C4AA71}">
      <dgm:prSet/>
      <dgm:spPr/>
      <dgm:t>
        <a:bodyPr/>
        <a:lstStyle/>
        <a:p>
          <a:endParaRPr lang="fr-FR"/>
        </a:p>
      </dgm:t>
    </dgm:pt>
    <dgm:pt modelId="{0F1FA803-B14C-4F37-9E9D-11C8DE054718}" type="pres">
      <dgm:prSet presAssocID="{7C60E32C-11D2-45CC-B8CE-98F190B88DF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AFDB7B-8D30-4892-9377-7EBDCB1FF7D1}" type="pres">
      <dgm:prSet presAssocID="{68A556E4-385A-4D54-8132-7BD3F532BA7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DE47C9-1578-4041-820D-2528E9CD6F00}" type="pres">
      <dgm:prSet presAssocID="{4DECDCC4-14B2-4400-AEAB-CC596D389849}" presName="spacer" presStyleCnt="0"/>
      <dgm:spPr/>
    </dgm:pt>
    <dgm:pt modelId="{014DB92F-EAA2-4EE5-8E80-2FB4D7B62D9F}" type="pres">
      <dgm:prSet presAssocID="{825F2055-830C-4309-A2A2-62BD3F6DE38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AD39E0-458A-4B39-A8C4-76101F15FBC0}" type="pres">
      <dgm:prSet presAssocID="{F1EF50E7-1F31-4837-9A3A-58BB36B56797}" presName="spacer" presStyleCnt="0"/>
      <dgm:spPr/>
    </dgm:pt>
    <dgm:pt modelId="{352A06E0-455F-4B8A-B0B8-979299423D73}" type="pres">
      <dgm:prSet presAssocID="{B5355D3A-E0C8-43AE-997D-CCB65127159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A69C54-5238-4ACB-A4FA-27F19B3A334B}" type="presOf" srcId="{B5355D3A-E0C8-43AE-997D-CCB651271591}" destId="{352A06E0-455F-4B8A-B0B8-979299423D73}" srcOrd="0" destOrd="0" presId="urn:microsoft.com/office/officeart/2005/8/layout/vList2"/>
    <dgm:cxn modelId="{44F399FA-CA53-4FB6-9EE2-478C26C4AA71}" srcId="{7C60E32C-11D2-45CC-B8CE-98F190B88DF8}" destId="{B5355D3A-E0C8-43AE-997D-CCB651271591}" srcOrd="2" destOrd="0" parTransId="{7B1A6435-041E-4DF6-8B49-54253D58DD79}" sibTransId="{CB98FD8C-A1D6-4CF2-B815-F6F6846B4F29}"/>
    <dgm:cxn modelId="{063C7C48-F5AC-417D-A136-BB237BEF8204}" srcId="{7C60E32C-11D2-45CC-B8CE-98F190B88DF8}" destId="{825F2055-830C-4309-A2A2-62BD3F6DE380}" srcOrd="1" destOrd="0" parTransId="{910E9981-C19B-4F44-BA1A-882A09991DE8}" sibTransId="{F1EF50E7-1F31-4837-9A3A-58BB36B56797}"/>
    <dgm:cxn modelId="{74663CFB-CEB8-4A54-A958-E389C70CF334}" type="presOf" srcId="{825F2055-830C-4309-A2A2-62BD3F6DE380}" destId="{014DB92F-EAA2-4EE5-8E80-2FB4D7B62D9F}" srcOrd="0" destOrd="0" presId="urn:microsoft.com/office/officeart/2005/8/layout/vList2"/>
    <dgm:cxn modelId="{E62EFB5E-C96B-4088-91CC-EA2EA1E084C0}" srcId="{7C60E32C-11D2-45CC-B8CE-98F190B88DF8}" destId="{68A556E4-385A-4D54-8132-7BD3F532BA73}" srcOrd="0" destOrd="0" parTransId="{A44A3F94-B818-4E43-A10D-CCCD96286DE2}" sibTransId="{4DECDCC4-14B2-4400-AEAB-CC596D389849}"/>
    <dgm:cxn modelId="{96579F5E-A394-4BBD-9438-E5B7CEADA5D4}" type="presOf" srcId="{7C60E32C-11D2-45CC-B8CE-98F190B88DF8}" destId="{0F1FA803-B14C-4F37-9E9D-11C8DE054718}" srcOrd="0" destOrd="0" presId="urn:microsoft.com/office/officeart/2005/8/layout/vList2"/>
    <dgm:cxn modelId="{4EB2B6E6-B91C-4E27-967C-B1052D635039}" type="presOf" srcId="{68A556E4-385A-4D54-8132-7BD3F532BA73}" destId="{C5AFDB7B-8D30-4892-9377-7EBDCB1FF7D1}" srcOrd="0" destOrd="0" presId="urn:microsoft.com/office/officeart/2005/8/layout/vList2"/>
    <dgm:cxn modelId="{808A9ED3-AF3A-400F-9430-DEE1BD4D5185}" type="presParOf" srcId="{0F1FA803-B14C-4F37-9E9D-11C8DE054718}" destId="{C5AFDB7B-8D30-4892-9377-7EBDCB1FF7D1}" srcOrd="0" destOrd="0" presId="urn:microsoft.com/office/officeart/2005/8/layout/vList2"/>
    <dgm:cxn modelId="{4141701E-28EE-4628-BF5F-2827CB986B15}" type="presParOf" srcId="{0F1FA803-B14C-4F37-9E9D-11C8DE054718}" destId="{F5DE47C9-1578-4041-820D-2528E9CD6F00}" srcOrd="1" destOrd="0" presId="urn:microsoft.com/office/officeart/2005/8/layout/vList2"/>
    <dgm:cxn modelId="{E12E2BD3-2125-4395-8CFB-61CA85B7FF08}" type="presParOf" srcId="{0F1FA803-B14C-4F37-9E9D-11C8DE054718}" destId="{014DB92F-EAA2-4EE5-8E80-2FB4D7B62D9F}" srcOrd="2" destOrd="0" presId="urn:microsoft.com/office/officeart/2005/8/layout/vList2"/>
    <dgm:cxn modelId="{C91F9539-79AC-4D2D-AE84-3E1CC4743539}" type="presParOf" srcId="{0F1FA803-B14C-4F37-9E9D-11C8DE054718}" destId="{D4AD39E0-458A-4B39-A8C4-76101F15FBC0}" srcOrd="3" destOrd="0" presId="urn:microsoft.com/office/officeart/2005/8/layout/vList2"/>
    <dgm:cxn modelId="{C858EA72-F139-4FEA-8032-2946AB9428B1}" type="presParOf" srcId="{0F1FA803-B14C-4F37-9E9D-11C8DE054718}" destId="{352A06E0-455F-4B8A-B0B8-979299423D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35D14E2-49D3-48C6-925F-C611A35F02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7529A7D0-E7DF-4056-ABC2-BE037746FB0F}">
      <dgm:prSet/>
      <dgm:spPr/>
      <dgm:t>
        <a:bodyPr/>
        <a:lstStyle/>
        <a:p>
          <a:pPr rtl="0"/>
          <a:r>
            <a:rPr lang="fr-FR" b="0" i="0" baseline="0" dirty="0" smtClean="0"/>
            <a:t>Cycle 4</a:t>
          </a:r>
          <a:endParaRPr lang="fr-FR" dirty="0"/>
        </a:p>
      </dgm:t>
    </dgm:pt>
    <dgm:pt modelId="{2726EFBA-4792-4DA8-81A0-C858A96D3FC9}" type="parTrans" cxnId="{35628D46-DD0A-422E-825E-D1D18160EDDE}">
      <dgm:prSet/>
      <dgm:spPr/>
      <dgm:t>
        <a:bodyPr/>
        <a:lstStyle/>
        <a:p>
          <a:endParaRPr lang="fr-FR"/>
        </a:p>
      </dgm:t>
    </dgm:pt>
    <dgm:pt modelId="{FE1BE698-E84E-41C6-9302-BC969B3D4D59}" type="sibTrans" cxnId="{35628D46-DD0A-422E-825E-D1D18160EDDE}">
      <dgm:prSet/>
      <dgm:spPr/>
      <dgm:t>
        <a:bodyPr/>
        <a:lstStyle/>
        <a:p>
          <a:endParaRPr lang="fr-FR"/>
        </a:p>
      </dgm:t>
    </dgm:pt>
    <dgm:pt modelId="{422324FC-BE61-4208-AE48-B92FEF05EA2F}">
      <dgm:prSet/>
      <dgm:spPr/>
      <dgm:t>
        <a:bodyPr/>
        <a:lstStyle/>
        <a:p>
          <a:pPr rtl="0"/>
          <a:r>
            <a:rPr lang="fr-FR" b="0" i="0" baseline="0" dirty="0" smtClean="0"/>
            <a:t>Approfondissements</a:t>
          </a:r>
          <a:endParaRPr lang="fr-FR" dirty="0"/>
        </a:p>
      </dgm:t>
    </dgm:pt>
    <dgm:pt modelId="{11019EE2-5507-4911-9E73-39CEFC875662}" type="parTrans" cxnId="{81304095-8D44-41AA-B1FD-66F93CE13D48}">
      <dgm:prSet/>
      <dgm:spPr/>
      <dgm:t>
        <a:bodyPr/>
        <a:lstStyle/>
        <a:p>
          <a:endParaRPr lang="fr-FR"/>
        </a:p>
      </dgm:t>
    </dgm:pt>
    <dgm:pt modelId="{C70C0605-CB08-4963-95F3-EC61E7F5C204}" type="sibTrans" cxnId="{81304095-8D44-41AA-B1FD-66F93CE13D48}">
      <dgm:prSet/>
      <dgm:spPr/>
      <dgm:t>
        <a:bodyPr/>
        <a:lstStyle/>
        <a:p>
          <a:endParaRPr lang="fr-FR"/>
        </a:p>
      </dgm:t>
    </dgm:pt>
    <dgm:pt modelId="{13408A9C-C893-47CD-AD0B-C809D200E474}">
      <dgm:prSet/>
      <dgm:spPr/>
      <dgm:t>
        <a:bodyPr/>
        <a:lstStyle/>
        <a:p>
          <a:pPr rtl="0"/>
          <a:r>
            <a:rPr lang="fr-FR" dirty="0" smtClean="0"/>
            <a:t>5</a:t>
          </a:r>
          <a:r>
            <a:rPr lang="fr-FR" baseline="30000" dirty="0" smtClean="0"/>
            <a:t>ème</a:t>
          </a:r>
          <a:r>
            <a:rPr lang="fr-FR" dirty="0" smtClean="0"/>
            <a:t> 4</a:t>
          </a:r>
          <a:r>
            <a:rPr lang="fr-FR" baseline="30000" dirty="0" smtClean="0"/>
            <a:t>ème</a:t>
          </a:r>
          <a:r>
            <a:rPr lang="fr-FR" dirty="0" smtClean="0"/>
            <a:t> 3</a:t>
          </a:r>
          <a:r>
            <a:rPr lang="fr-FR" baseline="30000" dirty="0" smtClean="0"/>
            <a:t>ème</a:t>
          </a:r>
          <a:r>
            <a:rPr lang="fr-FR" dirty="0" smtClean="0"/>
            <a:t> </a:t>
          </a:r>
          <a:endParaRPr lang="fr-FR" b="0" i="0" baseline="0" dirty="0"/>
        </a:p>
      </dgm:t>
    </dgm:pt>
    <dgm:pt modelId="{952BC36C-476D-41CC-9354-C4F4B250E043}" type="parTrans" cxnId="{F0B66516-C300-4C55-B797-9695A1093631}">
      <dgm:prSet/>
      <dgm:spPr/>
      <dgm:t>
        <a:bodyPr/>
        <a:lstStyle/>
        <a:p>
          <a:endParaRPr lang="fr-FR"/>
        </a:p>
      </dgm:t>
    </dgm:pt>
    <dgm:pt modelId="{E08455C3-B8B2-49EC-9FA6-BF9988DFC971}" type="sibTrans" cxnId="{F0B66516-C300-4C55-B797-9695A1093631}">
      <dgm:prSet/>
      <dgm:spPr/>
      <dgm:t>
        <a:bodyPr/>
        <a:lstStyle/>
        <a:p>
          <a:endParaRPr lang="fr-FR"/>
        </a:p>
      </dgm:t>
    </dgm:pt>
    <dgm:pt modelId="{8550C9B6-B889-4ADC-A405-6455580E3794}" type="pres">
      <dgm:prSet presAssocID="{C35D14E2-49D3-48C6-925F-C611A35F02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E281571-6E3D-474E-B504-7C9CF0012C7D}" type="pres">
      <dgm:prSet presAssocID="{7529A7D0-E7DF-4056-ABC2-BE037746FB0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006AC0-8F39-4D84-B9DE-56F43AEF5C39}" type="pres">
      <dgm:prSet presAssocID="{FE1BE698-E84E-41C6-9302-BC969B3D4D59}" presName="spacer" presStyleCnt="0"/>
      <dgm:spPr/>
    </dgm:pt>
    <dgm:pt modelId="{1756132C-B523-44E1-B020-E377CC05BBD8}" type="pres">
      <dgm:prSet presAssocID="{422324FC-BE61-4208-AE48-B92FEF05EA2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7A91774-EF3F-49FD-A557-B813E9367C81}" type="pres">
      <dgm:prSet presAssocID="{C70C0605-CB08-4963-95F3-EC61E7F5C204}" presName="spacer" presStyleCnt="0"/>
      <dgm:spPr/>
    </dgm:pt>
    <dgm:pt modelId="{03A2EECC-D582-4919-85F9-4A6E4465B84D}" type="pres">
      <dgm:prSet presAssocID="{13408A9C-C893-47CD-AD0B-C809D200E47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628D46-DD0A-422E-825E-D1D18160EDDE}" srcId="{C35D14E2-49D3-48C6-925F-C611A35F0267}" destId="{7529A7D0-E7DF-4056-ABC2-BE037746FB0F}" srcOrd="0" destOrd="0" parTransId="{2726EFBA-4792-4DA8-81A0-C858A96D3FC9}" sibTransId="{FE1BE698-E84E-41C6-9302-BC969B3D4D59}"/>
    <dgm:cxn modelId="{81304095-8D44-41AA-B1FD-66F93CE13D48}" srcId="{C35D14E2-49D3-48C6-925F-C611A35F0267}" destId="{422324FC-BE61-4208-AE48-B92FEF05EA2F}" srcOrd="1" destOrd="0" parTransId="{11019EE2-5507-4911-9E73-39CEFC875662}" sibTransId="{C70C0605-CB08-4963-95F3-EC61E7F5C204}"/>
    <dgm:cxn modelId="{3C83CB9E-5B1C-4F1B-A1C0-6E9918DA45C7}" type="presOf" srcId="{13408A9C-C893-47CD-AD0B-C809D200E474}" destId="{03A2EECC-D582-4919-85F9-4A6E4465B84D}" srcOrd="0" destOrd="0" presId="urn:microsoft.com/office/officeart/2005/8/layout/vList2"/>
    <dgm:cxn modelId="{F0B66516-C300-4C55-B797-9695A1093631}" srcId="{C35D14E2-49D3-48C6-925F-C611A35F0267}" destId="{13408A9C-C893-47CD-AD0B-C809D200E474}" srcOrd="2" destOrd="0" parTransId="{952BC36C-476D-41CC-9354-C4F4B250E043}" sibTransId="{E08455C3-B8B2-49EC-9FA6-BF9988DFC971}"/>
    <dgm:cxn modelId="{78D6BDEC-C3C5-4B47-9570-72EED671E234}" type="presOf" srcId="{422324FC-BE61-4208-AE48-B92FEF05EA2F}" destId="{1756132C-B523-44E1-B020-E377CC05BBD8}" srcOrd="0" destOrd="0" presId="urn:microsoft.com/office/officeart/2005/8/layout/vList2"/>
    <dgm:cxn modelId="{CB50E10D-E717-4A7D-8A3C-D3447476E0E2}" type="presOf" srcId="{7529A7D0-E7DF-4056-ABC2-BE037746FB0F}" destId="{BE281571-6E3D-474E-B504-7C9CF0012C7D}" srcOrd="0" destOrd="0" presId="urn:microsoft.com/office/officeart/2005/8/layout/vList2"/>
    <dgm:cxn modelId="{8043D8E8-F1EB-48E7-BF09-A434E143D49F}" type="presOf" srcId="{C35D14E2-49D3-48C6-925F-C611A35F0267}" destId="{8550C9B6-B889-4ADC-A405-6455580E3794}" srcOrd="0" destOrd="0" presId="urn:microsoft.com/office/officeart/2005/8/layout/vList2"/>
    <dgm:cxn modelId="{96F8C8F6-BE8A-4780-A608-3AF0D02D8552}" type="presParOf" srcId="{8550C9B6-B889-4ADC-A405-6455580E3794}" destId="{BE281571-6E3D-474E-B504-7C9CF0012C7D}" srcOrd="0" destOrd="0" presId="urn:microsoft.com/office/officeart/2005/8/layout/vList2"/>
    <dgm:cxn modelId="{E18D4B27-CF4D-40E9-84E5-4A679619C510}" type="presParOf" srcId="{8550C9B6-B889-4ADC-A405-6455580E3794}" destId="{03006AC0-8F39-4D84-B9DE-56F43AEF5C39}" srcOrd="1" destOrd="0" presId="urn:microsoft.com/office/officeart/2005/8/layout/vList2"/>
    <dgm:cxn modelId="{57DC38B3-F02D-415D-ACC4-A36584D0582B}" type="presParOf" srcId="{8550C9B6-B889-4ADC-A405-6455580E3794}" destId="{1756132C-B523-44E1-B020-E377CC05BBD8}" srcOrd="2" destOrd="0" presId="urn:microsoft.com/office/officeart/2005/8/layout/vList2"/>
    <dgm:cxn modelId="{8A19E87A-F479-4428-9BB2-CC7F0E4D2F77}" type="presParOf" srcId="{8550C9B6-B889-4ADC-A405-6455580E3794}" destId="{A7A91774-EF3F-49FD-A557-B813E9367C81}" srcOrd="3" destOrd="0" presId="urn:microsoft.com/office/officeart/2005/8/layout/vList2"/>
    <dgm:cxn modelId="{7FFD8E72-93AE-4BD4-9648-3F40BBB63C0D}" type="presParOf" srcId="{8550C9B6-B889-4ADC-A405-6455580E3794}" destId="{03A2EECC-D582-4919-85F9-4A6E4465B84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5CCA6E-F473-48FB-8392-C828FA6C9D5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BB11169-8F40-4040-A5DC-42706F3D1B3A}">
      <dgm:prSet/>
      <dgm:spPr/>
      <dgm:t>
        <a:bodyPr/>
        <a:lstStyle/>
        <a:p>
          <a:pPr rtl="0"/>
          <a:r>
            <a:rPr lang="fr-FR" dirty="0" smtClean="0"/>
            <a:t>Ecole                                 Collège</a:t>
          </a:r>
          <a:endParaRPr lang="fr-FR" dirty="0"/>
        </a:p>
      </dgm:t>
    </dgm:pt>
    <dgm:pt modelId="{72C8EE5B-094B-4606-81CC-CDF23B46F7C1}" type="parTrans" cxnId="{CF6B49F9-00F8-4DF1-85F9-037D9380E6E0}">
      <dgm:prSet/>
      <dgm:spPr/>
      <dgm:t>
        <a:bodyPr/>
        <a:lstStyle/>
        <a:p>
          <a:endParaRPr lang="fr-FR"/>
        </a:p>
      </dgm:t>
    </dgm:pt>
    <dgm:pt modelId="{F0BEFC8A-8FB6-4A5F-B853-6BEF32087AAE}" type="sibTrans" cxnId="{CF6B49F9-00F8-4DF1-85F9-037D9380E6E0}">
      <dgm:prSet/>
      <dgm:spPr/>
      <dgm:t>
        <a:bodyPr/>
        <a:lstStyle/>
        <a:p>
          <a:endParaRPr lang="fr-FR"/>
        </a:p>
      </dgm:t>
    </dgm:pt>
    <dgm:pt modelId="{EB8C4394-16F0-4F30-9E3D-DD5090203804}" type="pres">
      <dgm:prSet presAssocID="{7D5CCA6E-F473-48FB-8392-C828FA6C9D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A3D53CB-7E41-4ADF-B473-7E080FFD4CAC}" type="pres">
      <dgm:prSet presAssocID="{6BB11169-8F40-4040-A5DC-42706F3D1B3A}" presName="parTxOnly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6B49F9-00F8-4DF1-85F9-037D9380E6E0}" srcId="{7D5CCA6E-F473-48FB-8392-C828FA6C9D5E}" destId="{6BB11169-8F40-4040-A5DC-42706F3D1B3A}" srcOrd="0" destOrd="0" parTransId="{72C8EE5B-094B-4606-81CC-CDF23B46F7C1}" sibTransId="{F0BEFC8A-8FB6-4A5F-B853-6BEF32087AAE}"/>
    <dgm:cxn modelId="{22EF768B-7168-488E-B6BB-EFE76844B485}" type="presOf" srcId="{6BB11169-8F40-4040-A5DC-42706F3D1B3A}" destId="{5A3D53CB-7E41-4ADF-B473-7E080FFD4CAC}" srcOrd="0" destOrd="0" presId="urn:microsoft.com/office/officeart/2005/8/layout/chevron1"/>
    <dgm:cxn modelId="{B49FB5F6-C3D7-4E1D-BA54-EEEDD97DB649}" type="presOf" srcId="{7D5CCA6E-F473-48FB-8392-C828FA6C9D5E}" destId="{EB8C4394-16F0-4F30-9E3D-DD5090203804}" srcOrd="0" destOrd="0" presId="urn:microsoft.com/office/officeart/2005/8/layout/chevron1"/>
    <dgm:cxn modelId="{1213517F-6050-4C2A-9A70-054E0E780685}" type="presParOf" srcId="{EB8C4394-16F0-4F30-9E3D-DD5090203804}" destId="{5A3D53CB-7E41-4ADF-B473-7E080FFD4CAC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3443BE-3381-4B90-BEC9-9AB2EB00371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692EDC7-B5FC-420A-B3F1-8B7CDF26DF5B}">
      <dgm:prSet phldrT="[Texte]"/>
      <dgm:spPr/>
      <dgm:t>
        <a:bodyPr/>
        <a:lstStyle/>
        <a:p>
          <a:r>
            <a:rPr lang="fr-FR" dirty="0" smtClean="0"/>
            <a:t>Monde économique et professionnel</a:t>
          </a:r>
          <a:endParaRPr lang="fr-FR" dirty="0"/>
        </a:p>
      </dgm:t>
    </dgm:pt>
    <dgm:pt modelId="{590D9FB6-9C53-4DFA-8E72-95A3AB7DC347}" type="parTrans" cxnId="{E45AE59E-A131-479B-A83E-B5146EC94F60}">
      <dgm:prSet/>
      <dgm:spPr/>
      <dgm:t>
        <a:bodyPr/>
        <a:lstStyle/>
        <a:p>
          <a:endParaRPr lang="fr-FR"/>
        </a:p>
      </dgm:t>
    </dgm:pt>
    <dgm:pt modelId="{70D782E3-3FD8-4526-9011-8C277229E7F7}" type="sibTrans" cxnId="{E45AE59E-A131-479B-A83E-B5146EC94F60}">
      <dgm:prSet/>
      <dgm:spPr/>
      <dgm:t>
        <a:bodyPr/>
        <a:lstStyle/>
        <a:p>
          <a:endParaRPr lang="fr-FR"/>
        </a:p>
      </dgm:t>
    </dgm:pt>
    <dgm:pt modelId="{EFB3BE28-4448-43D0-99B5-4BDFDFC0BCFB}">
      <dgm:prSet phldrT="[Texte]"/>
      <dgm:spPr/>
      <dgm:t>
        <a:bodyPr/>
        <a:lstStyle/>
        <a:p>
          <a:r>
            <a:rPr lang="fr-FR" dirty="0" smtClean="0"/>
            <a:t>Langues et cultures de l’Antiquité</a:t>
          </a:r>
          <a:endParaRPr lang="fr-FR" dirty="0"/>
        </a:p>
      </dgm:t>
    </dgm:pt>
    <dgm:pt modelId="{D33DE299-BB06-4B16-8A23-058002D98AF3}" type="parTrans" cxnId="{8F7AA639-BED1-4C9B-B5CB-522482F226BB}">
      <dgm:prSet/>
      <dgm:spPr/>
      <dgm:t>
        <a:bodyPr/>
        <a:lstStyle/>
        <a:p>
          <a:endParaRPr lang="fr-FR"/>
        </a:p>
      </dgm:t>
    </dgm:pt>
    <dgm:pt modelId="{988A06FB-20C5-4DDE-A7E1-E5030BBD6C3E}" type="sibTrans" cxnId="{8F7AA639-BED1-4C9B-B5CB-522482F226BB}">
      <dgm:prSet/>
      <dgm:spPr/>
      <dgm:t>
        <a:bodyPr/>
        <a:lstStyle/>
        <a:p>
          <a:endParaRPr lang="fr-FR"/>
        </a:p>
      </dgm:t>
    </dgm:pt>
    <dgm:pt modelId="{2E39CC9A-75BE-4A66-8180-03181DF578B2}">
      <dgm:prSet phldrT="[Texte]"/>
      <dgm:spPr/>
      <dgm:t>
        <a:bodyPr/>
        <a:lstStyle/>
        <a:p>
          <a:r>
            <a:rPr lang="fr-FR" dirty="0" smtClean="0"/>
            <a:t>Langues et cultures étrangères/régionales</a:t>
          </a:r>
          <a:endParaRPr lang="fr-FR" dirty="0"/>
        </a:p>
      </dgm:t>
    </dgm:pt>
    <dgm:pt modelId="{ECF16A7C-3458-4AF1-B959-BFE9F56B3212}" type="parTrans" cxnId="{E302ED10-9B70-489A-B96E-87647F576DDA}">
      <dgm:prSet/>
      <dgm:spPr/>
      <dgm:t>
        <a:bodyPr/>
        <a:lstStyle/>
        <a:p>
          <a:endParaRPr lang="fr-FR"/>
        </a:p>
      </dgm:t>
    </dgm:pt>
    <dgm:pt modelId="{CE7BA404-8305-4826-AAC4-1FAB4BB3412E}" type="sibTrans" cxnId="{E302ED10-9B70-489A-B96E-87647F576DDA}">
      <dgm:prSet/>
      <dgm:spPr/>
      <dgm:t>
        <a:bodyPr/>
        <a:lstStyle/>
        <a:p>
          <a:endParaRPr lang="fr-FR"/>
        </a:p>
      </dgm:t>
    </dgm:pt>
    <dgm:pt modelId="{442AB662-541E-47FA-AAEF-3DD6657B664B}">
      <dgm:prSet phldrT="[Texte]"/>
      <dgm:spPr/>
      <dgm:t>
        <a:bodyPr/>
        <a:lstStyle/>
        <a:p>
          <a:r>
            <a:rPr lang="fr-FR" dirty="0" smtClean="0"/>
            <a:t>Information, communication, citoyenneté</a:t>
          </a:r>
          <a:endParaRPr lang="fr-FR" dirty="0"/>
        </a:p>
      </dgm:t>
    </dgm:pt>
    <dgm:pt modelId="{5C4342D3-311D-4B4A-9264-9855A3B4E283}" type="parTrans" cxnId="{85F0C511-B90B-47C6-BCB2-CE9D2C7A0D2D}">
      <dgm:prSet/>
      <dgm:spPr/>
      <dgm:t>
        <a:bodyPr/>
        <a:lstStyle/>
        <a:p>
          <a:endParaRPr lang="fr-FR"/>
        </a:p>
      </dgm:t>
    </dgm:pt>
    <dgm:pt modelId="{BFA06F00-3B78-4B1E-B8FD-7685B9D6D28B}" type="sibTrans" cxnId="{85F0C511-B90B-47C6-BCB2-CE9D2C7A0D2D}">
      <dgm:prSet/>
      <dgm:spPr/>
      <dgm:t>
        <a:bodyPr/>
        <a:lstStyle/>
        <a:p>
          <a:endParaRPr lang="fr-FR"/>
        </a:p>
      </dgm:t>
    </dgm:pt>
    <dgm:pt modelId="{3EFD4F27-9412-48A4-B1FF-8C788AE21DAC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 smtClean="0"/>
            <a:t>EPI</a:t>
          </a:r>
        </a:p>
        <a:p>
          <a:r>
            <a:rPr lang="fr-FR" dirty="0" smtClean="0"/>
            <a:t>Huit thématiques interdisciplinaires</a:t>
          </a:r>
          <a:endParaRPr lang="fr-FR" dirty="0"/>
        </a:p>
      </dgm:t>
    </dgm:pt>
    <dgm:pt modelId="{A6AB5A55-554F-4C3A-9D8D-9076AA5AAB8B}" type="parTrans" cxnId="{412F7002-6D7B-45E6-9C47-1244F225753E}">
      <dgm:prSet/>
      <dgm:spPr/>
      <dgm:t>
        <a:bodyPr/>
        <a:lstStyle/>
        <a:p>
          <a:endParaRPr lang="fr-FR"/>
        </a:p>
      </dgm:t>
    </dgm:pt>
    <dgm:pt modelId="{94913E0D-1FD9-4810-8AE1-50C53FFBEDEA}" type="sibTrans" cxnId="{412F7002-6D7B-45E6-9C47-1244F225753E}">
      <dgm:prSet/>
      <dgm:spPr/>
      <dgm:t>
        <a:bodyPr/>
        <a:lstStyle/>
        <a:p>
          <a:endParaRPr lang="fr-FR"/>
        </a:p>
      </dgm:t>
    </dgm:pt>
    <dgm:pt modelId="{97E67027-AB31-472F-8357-D2A101FD2E95}">
      <dgm:prSet phldrT="[Texte]"/>
      <dgm:spPr/>
      <dgm:t>
        <a:bodyPr/>
        <a:lstStyle/>
        <a:p>
          <a:r>
            <a:rPr lang="fr-FR" dirty="0" smtClean="0"/>
            <a:t>Développement durable</a:t>
          </a:r>
          <a:endParaRPr lang="fr-FR" dirty="0"/>
        </a:p>
      </dgm:t>
    </dgm:pt>
    <dgm:pt modelId="{8ECADD17-BD51-4BC9-8D4D-B636910C8787}" type="parTrans" cxnId="{4B12CF83-6528-42B0-99E6-61A0CA730163}">
      <dgm:prSet/>
      <dgm:spPr/>
      <dgm:t>
        <a:bodyPr/>
        <a:lstStyle/>
        <a:p>
          <a:endParaRPr lang="fr-FR"/>
        </a:p>
      </dgm:t>
    </dgm:pt>
    <dgm:pt modelId="{A7E95DD7-C631-44F4-B6AF-0CB012EAB8DB}" type="sibTrans" cxnId="{4B12CF83-6528-42B0-99E6-61A0CA730163}">
      <dgm:prSet/>
      <dgm:spPr/>
      <dgm:t>
        <a:bodyPr/>
        <a:lstStyle/>
        <a:p>
          <a:endParaRPr lang="fr-FR"/>
        </a:p>
      </dgm:t>
    </dgm:pt>
    <dgm:pt modelId="{F59110C2-338B-45E6-9519-8C9947368D1E}">
      <dgm:prSet phldrT="[Texte]"/>
      <dgm:spPr/>
      <dgm:t>
        <a:bodyPr/>
        <a:lstStyle/>
        <a:p>
          <a:r>
            <a:rPr lang="fr-FR" dirty="0" smtClean="0"/>
            <a:t>Culture et création artistiques</a:t>
          </a:r>
          <a:endParaRPr lang="fr-FR" dirty="0"/>
        </a:p>
      </dgm:t>
    </dgm:pt>
    <dgm:pt modelId="{DF3EDB43-05D0-4F52-9433-0650D5C9E0E6}" type="parTrans" cxnId="{24AEC437-55E3-45B5-9A9A-21C4225525F8}">
      <dgm:prSet/>
      <dgm:spPr/>
      <dgm:t>
        <a:bodyPr/>
        <a:lstStyle/>
        <a:p>
          <a:endParaRPr lang="fr-FR"/>
        </a:p>
      </dgm:t>
    </dgm:pt>
    <dgm:pt modelId="{E8418536-B41C-4C3F-B80A-9178B8592524}" type="sibTrans" cxnId="{24AEC437-55E3-45B5-9A9A-21C4225525F8}">
      <dgm:prSet/>
      <dgm:spPr/>
      <dgm:t>
        <a:bodyPr/>
        <a:lstStyle/>
        <a:p>
          <a:endParaRPr lang="fr-FR"/>
        </a:p>
      </dgm:t>
    </dgm:pt>
    <dgm:pt modelId="{0EF429D3-CF54-4B96-A24E-6B2E4775A6AE}">
      <dgm:prSet phldrT="[Texte]"/>
      <dgm:spPr/>
      <dgm:t>
        <a:bodyPr/>
        <a:lstStyle/>
        <a:p>
          <a:r>
            <a:rPr lang="fr-FR" dirty="0" smtClean="0"/>
            <a:t>Sciences et Société</a:t>
          </a:r>
          <a:endParaRPr lang="fr-FR" dirty="0"/>
        </a:p>
      </dgm:t>
    </dgm:pt>
    <dgm:pt modelId="{013618E3-E47E-4D85-BFB0-28AB632CA766}" type="parTrans" cxnId="{6A6A4B36-CC31-49CB-8231-7EB020833B0D}">
      <dgm:prSet/>
      <dgm:spPr/>
      <dgm:t>
        <a:bodyPr/>
        <a:lstStyle/>
        <a:p>
          <a:endParaRPr lang="fr-FR"/>
        </a:p>
      </dgm:t>
    </dgm:pt>
    <dgm:pt modelId="{842F0A41-90B4-4119-858F-FE7FE2F2A327}" type="sibTrans" cxnId="{6A6A4B36-CC31-49CB-8231-7EB020833B0D}">
      <dgm:prSet/>
      <dgm:spPr/>
      <dgm:t>
        <a:bodyPr/>
        <a:lstStyle/>
        <a:p>
          <a:endParaRPr lang="fr-FR"/>
        </a:p>
      </dgm:t>
    </dgm:pt>
    <dgm:pt modelId="{B1D5A13B-52F4-438A-B1BD-0542E5D97106}">
      <dgm:prSet phldrT="[Texte]"/>
      <dgm:spPr/>
      <dgm:t>
        <a:bodyPr/>
        <a:lstStyle/>
        <a:p>
          <a:r>
            <a:rPr lang="fr-FR" dirty="0" smtClean="0"/>
            <a:t>Corps, santé, sécurité</a:t>
          </a:r>
          <a:endParaRPr lang="fr-FR" dirty="0"/>
        </a:p>
      </dgm:t>
    </dgm:pt>
    <dgm:pt modelId="{FCD12F5D-1EAD-4B7F-A180-FD3A0441C292}" type="parTrans" cxnId="{7B573FA7-0B16-4B6B-BFE8-E99F4C524C37}">
      <dgm:prSet/>
      <dgm:spPr/>
      <dgm:t>
        <a:bodyPr/>
        <a:lstStyle/>
        <a:p>
          <a:endParaRPr lang="fr-FR"/>
        </a:p>
      </dgm:t>
    </dgm:pt>
    <dgm:pt modelId="{D5BA6FA6-C49A-4FAA-B77B-CCD74B541A21}" type="sibTrans" cxnId="{7B573FA7-0B16-4B6B-BFE8-E99F4C524C37}">
      <dgm:prSet/>
      <dgm:spPr/>
      <dgm:t>
        <a:bodyPr/>
        <a:lstStyle/>
        <a:p>
          <a:endParaRPr lang="fr-FR"/>
        </a:p>
      </dgm:t>
    </dgm:pt>
    <dgm:pt modelId="{15263B1C-BBB8-49C3-A61C-46DCF0B82B59}" type="pres">
      <dgm:prSet presAssocID="{6E3443BE-3381-4B90-BEC9-9AB2EB00371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74C99D4-EB80-41E9-8530-008E34423FE3}" type="pres">
      <dgm:prSet presAssocID="{1692EDC7-B5FC-420A-B3F1-8B7CDF26DF5B}" presName="node" presStyleLbl="node1" presStyleIdx="0" presStyleCnt="9" custScaleX="58855" custScaleY="73137" custLinFactNeighborX="9561" custLinFactNeighborY="8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A6C72D-B017-4990-AE75-793FB5A21D40}" type="pres">
      <dgm:prSet presAssocID="{70D782E3-3FD8-4526-9011-8C277229E7F7}" presName="sibTrans" presStyleCnt="0"/>
      <dgm:spPr/>
    </dgm:pt>
    <dgm:pt modelId="{3C800060-D871-4207-8CD1-3F6D24DF7AD2}" type="pres">
      <dgm:prSet presAssocID="{EFB3BE28-4448-43D0-99B5-4BDFDFC0BCFB}" presName="node" presStyleLbl="node1" presStyleIdx="1" presStyleCnt="9" custScaleX="92624" custScaleY="71085" custLinFactNeighborX="5905" custLinFactNeighborY="48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C7021F-8F3E-4313-91E6-A2E81EE412B9}" type="pres">
      <dgm:prSet presAssocID="{988A06FB-20C5-4DDE-A7E1-E5030BBD6C3E}" presName="sibTrans" presStyleCnt="0"/>
      <dgm:spPr/>
    </dgm:pt>
    <dgm:pt modelId="{78A17E64-7EAF-4EE2-ABC8-A20625A13D61}" type="pres">
      <dgm:prSet presAssocID="{2E39CC9A-75BE-4A66-8180-03181DF578B2}" presName="node" presStyleLbl="node1" presStyleIdx="2" presStyleCnt="9" custScaleX="88842" custScaleY="73453" custLinFactNeighborX="119" custLinFactNeighborY="684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D745A27-339E-4702-A164-E37E9F888B26}" type="pres">
      <dgm:prSet presAssocID="{CE7BA404-8305-4826-AAC4-1FAB4BB3412E}" presName="sibTrans" presStyleCnt="0"/>
      <dgm:spPr/>
    </dgm:pt>
    <dgm:pt modelId="{9A8D8742-B3B9-401F-AFBF-0B297EABAC23}" type="pres">
      <dgm:prSet presAssocID="{442AB662-541E-47FA-AAEF-3DD6657B664B}" presName="node" presStyleLbl="node1" presStyleIdx="3" presStyleCnt="9" custScaleX="73932" custScaleY="8082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4377CB-470C-46E1-AC31-3D31EE27D59F}" type="pres">
      <dgm:prSet presAssocID="{BFA06F00-3B78-4B1E-B8FD-7685B9D6D28B}" presName="sibTrans" presStyleCnt="0"/>
      <dgm:spPr/>
    </dgm:pt>
    <dgm:pt modelId="{E7E1240C-01E6-4BA5-B78C-0C9BBF13924A}" type="pres">
      <dgm:prSet presAssocID="{3EFD4F27-9412-48A4-B1FF-8C788AE21DAC}" presName="node" presStyleLbl="node1" presStyleIdx="4" presStyleCnt="9" custScaleX="72423" custScaleY="7999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74EEA3-44BE-46A2-BFEE-3C20C854EB5B}" type="pres">
      <dgm:prSet presAssocID="{94913E0D-1FD9-4810-8AE1-50C53FFBEDEA}" presName="sibTrans" presStyleCnt="0"/>
      <dgm:spPr/>
    </dgm:pt>
    <dgm:pt modelId="{5930E0B4-6137-45CC-9501-4ED64D821B34}" type="pres">
      <dgm:prSet presAssocID="{97E67027-AB31-472F-8357-D2A101FD2E95}" presName="node" presStyleLbl="node1" presStyleIdx="5" presStyleCnt="9" custScaleX="83197" custScaleY="7233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BFEC64-3C43-4A0C-8D16-059BC386A75C}" type="pres">
      <dgm:prSet presAssocID="{A7E95DD7-C631-44F4-B6AF-0CB012EAB8DB}" presName="sibTrans" presStyleCnt="0"/>
      <dgm:spPr/>
    </dgm:pt>
    <dgm:pt modelId="{A0284275-A578-4BCA-B0CD-3E9078774F67}" type="pres">
      <dgm:prSet presAssocID="{F59110C2-338B-45E6-9519-8C9947368D1E}" presName="node" presStyleLbl="node1" presStyleIdx="6" presStyleCnt="9" custScaleX="69474" custScaleY="79130" custLinFactNeighborX="751" custLinFactNeighborY="38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341CE2-AFB2-4ADA-B7AE-63764EDB5199}" type="pres">
      <dgm:prSet presAssocID="{E8418536-B41C-4C3F-B80A-9178B8592524}" presName="sibTrans" presStyleCnt="0"/>
      <dgm:spPr/>
    </dgm:pt>
    <dgm:pt modelId="{4FB9A079-E2EB-4DA8-87E6-86FC8214CFEB}" type="pres">
      <dgm:prSet presAssocID="{0EF429D3-CF54-4B96-A24E-6B2E4775A6AE}" presName="node" presStyleLbl="node1" presStyleIdx="7" presStyleCnt="9" custScaleX="72365" custScaleY="73678" custLinFactNeighborX="3352" custLinFactNeighborY="45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9146E6-7992-442A-968C-4B8EB3E20B9A}" type="pres">
      <dgm:prSet presAssocID="{842F0A41-90B4-4119-858F-FE7FE2F2A327}" presName="sibTrans" presStyleCnt="0"/>
      <dgm:spPr/>
    </dgm:pt>
    <dgm:pt modelId="{D7D1F73B-3B2D-40FF-B5CD-E68EA55057A1}" type="pres">
      <dgm:prSet presAssocID="{B1D5A13B-52F4-438A-B1BD-0542E5D97106}" presName="node" presStyleLbl="node1" presStyleIdx="8" presStyleCnt="9" custScaleX="69474" custScaleY="79130" custLinFactNeighborX="1011" custLinFactNeighborY="38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885418D-E29F-4C30-894B-32B691D150F8}" type="presOf" srcId="{B1D5A13B-52F4-438A-B1BD-0542E5D97106}" destId="{D7D1F73B-3B2D-40FF-B5CD-E68EA55057A1}" srcOrd="0" destOrd="0" presId="urn:microsoft.com/office/officeart/2005/8/layout/default"/>
    <dgm:cxn modelId="{E5117F87-6455-4A7F-A207-997335E4E82D}" type="presOf" srcId="{97E67027-AB31-472F-8357-D2A101FD2E95}" destId="{5930E0B4-6137-45CC-9501-4ED64D821B34}" srcOrd="0" destOrd="0" presId="urn:microsoft.com/office/officeart/2005/8/layout/default"/>
    <dgm:cxn modelId="{E3C568C2-C1A5-4775-B1B0-6B0821BCCE75}" type="presOf" srcId="{0EF429D3-CF54-4B96-A24E-6B2E4775A6AE}" destId="{4FB9A079-E2EB-4DA8-87E6-86FC8214CFEB}" srcOrd="0" destOrd="0" presId="urn:microsoft.com/office/officeart/2005/8/layout/default"/>
    <dgm:cxn modelId="{E45AE59E-A131-479B-A83E-B5146EC94F60}" srcId="{6E3443BE-3381-4B90-BEC9-9AB2EB003710}" destId="{1692EDC7-B5FC-420A-B3F1-8B7CDF26DF5B}" srcOrd="0" destOrd="0" parTransId="{590D9FB6-9C53-4DFA-8E72-95A3AB7DC347}" sibTransId="{70D782E3-3FD8-4526-9011-8C277229E7F7}"/>
    <dgm:cxn modelId="{8F7AA639-BED1-4C9B-B5CB-522482F226BB}" srcId="{6E3443BE-3381-4B90-BEC9-9AB2EB003710}" destId="{EFB3BE28-4448-43D0-99B5-4BDFDFC0BCFB}" srcOrd="1" destOrd="0" parTransId="{D33DE299-BB06-4B16-8A23-058002D98AF3}" sibTransId="{988A06FB-20C5-4DDE-A7E1-E5030BBD6C3E}"/>
    <dgm:cxn modelId="{C5104FD1-B8FA-4599-8F6A-C2F688C2969A}" type="presOf" srcId="{2E39CC9A-75BE-4A66-8180-03181DF578B2}" destId="{78A17E64-7EAF-4EE2-ABC8-A20625A13D61}" srcOrd="0" destOrd="0" presId="urn:microsoft.com/office/officeart/2005/8/layout/default"/>
    <dgm:cxn modelId="{412F7002-6D7B-45E6-9C47-1244F225753E}" srcId="{6E3443BE-3381-4B90-BEC9-9AB2EB003710}" destId="{3EFD4F27-9412-48A4-B1FF-8C788AE21DAC}" srcOrd="4" destOrd="0" parTransId="{A6AB5A55-554F-4C3A-9D8D-9076AA5AAB8B}" sibTransId="{94913E0D-1FD9-4810-8AE1-50C53FFBEDEA}"/>
    <dgm:cxn modelId="{9A049A01-09CF-4447-BF8F-31AC36FE338B}" type="presOf" srcId="{EFB3BE28-4448-43D0-99B5-4BDFDFC0BCFB}" destId="{3C800060-D871-4207-8CD1-3F6D24DF7AD2}" srcOrd="0" destOrd="0" presId="urn:microsoft.com/office/officeart/2005/8/layout/default"/>
    <dgm:cxn modelId="{53C91F87-DE5A-4786-87E7-D754A42DF390}" type="presOf" srcId="{3EFD4F27-9412-48A4-B1FF-8C788AE21DAC}" destId="{E7E1240C-01E6-4BA5-B78C-0C9BBF13924A}" srcOrd="0" destOrd="0" presId="urn:microsoft.com/office/officeart/2005/8/layout/default"/>
    <dgm:cxn modelId="{6A6A4B36-CC31-49CB-8231-7EB020833B0D}" srcId="{6E3443BE-3381-4B90-BEC9-9AB2EB003710}" destId="{0EF429D3-CF54-4B96-A24E-6B2E4775A6AE}" srcOrd="7" destOrd="0" parTransId="{013618E3-E47E-4D85-BFB0-28AB632CA766}" sibTransId="{842F0A41-90B4-4119-858F-FE7FE2F2A327}"/>
    <dgm:cxn modelId="{24AEC437-55E3-45B5-9A9A-21C4225525F8}" srcId="{6E3443BE-3381-4B90-BEC9-9AB2EB003710}" destId="{F59110C2-338B-45E6-9519-8C9947368D1E}" srcOrd="6" destOrd="0" parTransId="{DF3EDB43-05D0-4F52-9433-0650D5C9E0E6}" sibTransId="{E8418536-B41C-4C3F-B80A-9178B8592524}"/>
    <dgm:cxn modelId="{F4FFE44C-DF60-4AE8-8388-7183B0A1C427}" type="presOf" srcId="{1692EDC7-B5FC-420A-B3F1-8B7CDF26DF5B}" destId="{D74C99D4-EB80-41E9-8530-008E34423FE3}" srcOrd="0" destOrd="0" presId="urn:microsoft.com/office/officeart/2005/8/layout/default"/>
    <dgm:cxn modelId="{7B573FA7-0B16-4B6B-BFE8-E99F4C524C37}" srcId="{6E3443BE-3381-4B90-BEC9-9AB2EB003710}" destId="{B1D5A13B-52F4-438A-B1BD-0542E5D97106}" srcOrd="8" destOrd="0" parTransId="{FCD12F5D-1EAD-4B7F-A180-FD3A0441C292}" sibTransId="{D5BA6FA6-C49A-4FAA-B77B-CCD74B541A21}"/>
    <dgm:cxn modelId="{E302ED10-9B70-489A-B96E-87647F576DDA}" srcId="{6E3443BE-3381-4B90-BEC9-9AB2EB003710}" destId="{2E39CC9A-75BE-4A66-8180-03181DF578B2}" srcOrd="2" destOrd="0" parTransId="{ECF16A7C-3458-4AF1-B959-BFE9F56B3212}" sibTransId="{CE7BA404-8305-4826-AAC4-1FAB4BB3412E}"/>
    <dgm:cxn modelId="{D1CDC794-A276-4D88-8C71-43A7D397E38F}" type="presOf" srcId="{442AB662-541E-47FA-AAEF-3DD6657B664B}" destId="{9A8D8742-B3B9-401F-AFBF-0B297EABAC23}" srcOrd="0" destOrd="0" presId="urn:microsoft.com/office/officeart/2005/8/layout/default"/>
    <dgm:cxn modelId="{85F0C511-B90B-47C6-BCB2-CE9D2C7A0D2D}" srcId="{6E3443BE-3381-4B90-BEC9-9AB2EB003710}" destId="{442AB662-541E-47FA-AAEF-3DD6657B664B}" srcOrd="3" destOrd="0" parTransId="{5C4342D3-311D-4B4A-9264-9855A3B4E283}" sibTransId="{BFA06F00-3B78-4B1E-B8FD-7685B9D6D28B}"/>
    <dgm:cxn modelId="{0B6A56F5-FA28-46F2-B0EC-5B93966803F3}" type="presOf" srcId="{F59110C2-338B-45E6-9519-8C9947368D1E}" destId="{A0284275-A578-4BCA-B0CD-3E9078774F67}" srcOrd="0" destOrd="0" presId="urn:microsoft.com/office/officeart/2005/8/layout/default"/>
    <dgm:cxn modelId="{4B12CF83-6528-42B0-99E6-61A0CA730163}" srcId="{6E3443BE-3381-4B90-BEC9-9AB2EB003710}" destId="{97E67027-AB31-472F-8357-D2A101FD2E95}" srcOrd="5" destOrd="0" parTransId="{8ECADD17-BD51-4BC9-8D4D-B636910C8787}" sibTransId="{A7E95DD7-C631-44F4-B6AF-0CB012EAB8DB}"/>
    <dgm:cxn modelId="{3A613641-2F5B-40E8-B6D4-0D2B8769CAD6}" type="presOf" srcId="{6E3443BE-3381-4B90-BEC9-9AB2EB003710}" destId="{15263B1C-BBB8-49C3-A61C-46DCF0B82B59}" srcOrd="0" destOrd="0" presId="urn:microsoft.com/office/officeart/2005/8/layout/default"/>
    <dgm:cxn modelId="{F28C487A-F06F-42E6-86EB-5CB03FAE4C85}" type="presParOf" srcId="{15263B1C-BBB8-49C3-A61C-46DCF0B82B59}" destId="{D74C99D4-EB80-41E9-8530-008E34423FE3}" srcOrd="0" destOrd="0" presId="urn:microsoft.com/office/officeart/2005/8/layout/default"/>
    <dgm:cxn modelId="{A5682108-4343-4E46-81D9-3B084E5CBCE1}" type="presParOf" srcId="{15263B1C-BBB8-49C3-A61C-46DCF0B82B59}" destId="{35A6C72D-B017-4990-AE75-793FB5A21D40}" srcOrd="1" destOrd="0" presId="urn:microsoft.com/office/officeart/2005/8/layout/default"/>
    <dgm:cxn modelId="{6A69C43B-00C6-48AF-87B0-1B410E35CB97}" type="presParOf" srcId="{15263B1C-BBB8-49C3-A61C-46DCF0B82B59}" destId="{3C800060-D871-4207-8CD1-3F6D24DF7AD2}" srcOrd="2" destOrd="0" presId="urn:microsoft.com/office/officeart/2005/8/layout/default"/>
    <dgm:cxn modelId="{C838BA02-CD6C-4CFC-BFC8-9E205164EE61}" type="presParOf" srcId="{15263B1C-BBB8-49C3-A61C-46DCF0B82B59}" destId="{97C7021F-8F3E-4313-91E6-A2E81EE412B9}" srcOrd="3" destOrd="0" presId="urn:microsoft.com/office/officeart/2005/8/layout/default"/>
    <dgm:cxn modelId="{B9699D4C-4BFB-4646-A143-564CC23012FC}" type="presParOf" srcId="{15263B1C-BBB8-49C3-A61C-46DCF0B82B59}" destId="{78A17E64-7EAF-4EE2-ABC8-A20625A13D61}" srcOrd="4" destOrd="0" presId="urn:microsoft.com/office/officeart/2005/8/layout/default"/>
    <dgm:cxn modelId="{E76DD8D7-A99E-48A3-B6D1-7B5878E86E32}" type="presParOf" srcId="{15263B1C-BBB8-49C3-A61C-46DCF0B82B59}" destId="{4D745A27-339E-4702-A164-E37E9F888B26}" srcOrd="5" destOrd="0" presId="urn:microsoft.com/office/officeart/2005/8/layout/default"/>
    <dgm:cxn modelId="{8614ED79-63DF-49E1-A453-6BAC07930837}" type="presParOf" srcId="{15263B1C-BBB8-49C3-A61C-46DCF0B82B59}" destId="{9A8D8742-B3B9-401F-AFBF-0B297EABAC23}" srcOrd="6" destOrd="0" presId="urn:microsoft.com/office/officeart/2005/8/layout/default"/>
    <dgm:cxn modelId="{9F550781-856F-4333-AE68-5DE661973DA7}" type="presParOf" srcId="{15263B1C-BBB8-49C3-A61C-46DCF0B82B59}" destId="{374377CB-470C-46E1-AC31-3D31EE27D59F}" srcOrd="7" destOrd="0" presId="urn:microsoft.com/office/officeart/2005/8/layout/default"/>
    <dgm:cxn modelId="{0274605A-3C3D-420C-85A4-844970849976}" type="presParOf" srcId="{15263B1C-BBB8-49C3-A61C-46DCF0B82B59}" destId="{E7E1240C-01E6-4BA5-B78C-0C9BBF13924A}" srcOrd="8" destOrd="0" presId="urn:microsoft.com/office/officeart/2005/8/layout/default"/>
    <dgm:cxn modelId="{AF9F3657-78EE-4884-88AD-F7CA317F2F70}" type="presParOf" srcId="{15263B1C-BBB8-49C3-A61C-46DCF0B82B59}" destId="{8E74EEA3-44BE-46A2-BFEE-3C20C854EB5B}" srcOrd="9" destOrd="0" presId="urn:microsoft.com/office/officeart/2005/8/layout/default"/>
    <dgm:cxn modelId="{1E43345E-9743-49F5-AFA7-5CD74E40A9CA}" type="presParOf" srcId="{15263B1C-BBB8-49C3-A61C-46DCF0B82B59}" destId="{5930E0B4-6137-45CC-9501-4ED64D821B34}" srcOrd="10" destOrd="0" presId="urn:microsoft.com/office/officeart/2005/8/layout/default"/>
    <dgm:cxn modelId="{C59A1FD8-11F5-4336-A58A-E879C626A6C5}" type="presParOf" srcId="{15263B1C-BBB8-49C3-A61C-46DCF0B82B59}" destId="{96BFEC64-3C43-4A0C-8D16-059BC386A75C}" srcOrd="11" destOrd="0" presId="urn:microsoft.com/office/officeart/2005/8/layout/default"/>
    <dgm:cxn modelId="{3F44615F-974B-4DB3-A191-5A7D2C93358A}" type="presParOf" srcId="{15263B1C-BBB8-49C3-A61C-46DCF0B82B59}" destId="{A0284275-A578-4BCA-B0CD-3E9078774F67}" srcOrd="12" destOrd="0" presId="urn:microsoft.com/office/officeart/2005/8/layout/default"/>
    <dgm:cxn modelId="{1217B159-81BB-43CC-B5FB-BB451963FD81}" type="presParOf" srcId="{15263B1C-BBB8-49C3-A61C-46DCF0B82B59}" destId="{63341CE2-AFB2-4ADA-B7AE-63764EDB5199}" srcOrd="13" destOrd="0" presId="urn:microsoft.com/office/officeart/2005/8/layout/default"/>
    <dgm:cxn modelId="{930ECEBB-E951-41C2-AE64-D63016B75CAF}" type="presParOf" srcId="{15263B1C-BBB8-49C3-A61C-46DCF0B82B59}" destId="{4FB9A079-E2EB-4DA8-87E6-86FC8214CFEB}" srcOrd="14" destOrd="0" presId="urn:microsoft.com/office/officeart/2005/8/layout/default"/>
    <dgm:cxn modelId="{5763E972-91A5-4933-ABEF-BCB8B76A3446}" type="presParOf" srcId="{15263B1C-BBB8-49C3-A61C-46DCF0B82B59}" destId="{D99146E6-7992-442A-968C-4B8EB3E20B9A}" srcOrd="15" destOrd="0" presId="urn:microsoft.com/office/officeart/2005/8/layout/default"/>
    <dgm:cxn modelId="{FFA0114A-7ADD-421E-B98C-C452302B4F53}" type="presParOf" srcId="{15263B1C-BBB8-49C3-A61C-46DCF0B82B59}" destId="{D7D1F73B-3B2D-40FF-B5CD-E68EA55057A1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793A7D-2BDB-407E-83B5-9D378B92B09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6DF07B2-C515-44DC-8265-DDACA0B88752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dirty="0" smtClean="0"/>
            <a:t>1.Les langages pour penser et communiquer</a:t>
          </a:r>
          <a:endParaRPr lang="fr-FR" dirty="0"/>
        </a:p>
      </dgm:t>
    </dgm:pt>
    <dgm:pt modelId="{54C18344-1ACD-488F-A870-344AE8D48AE3}" type="parTrans" cxnId="{5D299874-F47D-48A9-9A64-ACEC045C584E}">
      <dgm:prSet/>
      <dgm:spPr/>
      <dgm:t>
        <a:bodyPr/>
        <a:lstStyle/>
        <a:p>
          <a:endParaRPr lang="fr-FR"/>
        </a:p>
      </dgm:t>
    </dgm:pt>
    <dgm:pt modelId="{5EB20D95-C207-4FC9-B792-2097D063DADB}" type="sibTrans" cxnId="{5D299874-F47D-48A9-9A64-ACEC045C584E}">
      <dgm:prSet/>
      <dgm:spPr/>
      <dgm:t>
        <a:bodyPr/>
        <a:lstStyle/>
        <a:p>
          <a:endParaRPr lang="fr-FR"/>
        </a:p>
      </dgm:t>
    </dgm:pt>
    <dgm:pt modelId="{47112563-9E03-40D4-B343-89D825808CD3}">
      <dgm:prSet phldrT="[Texte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2. Les méthodes </a:t>
          </a:r>
          <a:r>
            <a:rPr lang="fr-FR" smtClean="0"/>
            <a:t>et </a:t>
          </a:r>
          <a:r>
            <a:rPr lang="fr-FR" smtClean="0"/>
            <a:t>outils </a:t>
          </a:r>
          <a:r>
            <a:rPr lang="fr-FR" dirty="0" smtClean="0"/>
            <a:t>pour apprendre</a:t>
          </a:r>
          <a:endParaRPr lang="fr-FR" dirty="0"/>
        </a:p>
      </dgm:t>
    </dgm:pt>
    <dgm:pt modelId="{EE365578-76FF-4020-B9C0-FC93DFB083DA}" type="parTrans" cxnId="{8CE065BE-5EF9-4B87-931F-01D0196C6E73}">
      <dgm:prSet/>
      <dgm:spPr/>
      <dgm:t>
        <a:bodyPr/>
        <a:lstStyle/>
        <a:p>
          <a:endParaRPr lang="fr-FR"/>
        </a:p>
      </dgm:t>
    </dgm:pt>
    <dgm:pt modelId="{CAAA1AA1-655C-42B3-A702-83B8BF9F0D49}" type="sibTrans" cxnId="{8CE065BE-5EF9-4B87-931F-01D0196C6E73}">
      <dgm:prSet/>
      <dgm:spPr/>
      <dgm:t>
        <a:bodyPr/>
        <a:lstStyle/>
        <a:p>
          <a:endParaRPr lang="fr-FR"/>
        </a:p>
      </dgm:t>
    </dgm:pt>
    <dgm:pt modelId="{208EEBAF-E696-49CC-AFAC-D5301E6E0CF4}">
      <dgm:prSet phldrT="[Texte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3. La formation de la personne et du citoyen</a:t>
          </a:r>
          <a:endParaRPr lang="fr-FR" dirty="0"/>
        </a:p>
      </dgm:t>
    </dgm:pt>
    <dgm:pt modelId="{A02AA88E-A23E-4470-B9E5-0A3E27AD2283}" type="parTrans" cxnId="{89E7247A-01E1-42CD-8136-95D59EBF53CF}">
      <dgm:prSet/>
      <dgm:spPr/>
      <dgm:t>
        <a:bodyPr/>
        <a:lstStyle/>
        <a:p>
          <a:endParaRPr lang="fr-FR"/>
        </a:p>
      </dgm:t>
    </dgm:pt>
    <dgm:pt modelId="{68C2B348-BE12-4E73-8CE9-67BC30603FC9}" type="sibTrans" cxnId="{89E7247A-01E1-42CD-8136-95D59EBF53CF}">
      <dgm:prSet/>
      <dgm:spPr/>
      <dgm:t>
        <a:bodyPr/>
        <a:lstStyle/>
        <a:p>
          <a:endParaRPr lang="fr-FR"/>
        </a:p>
      </dgm:t>
    </dgm:pt>
    <dgm:pt modelId="{01351E47-BD9E-4B0D-B4A8-18A7749A39EE}">
      <dgm:prSet phldrT="[Texte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fr-FR" dirty="0" smtClean="0"/>
            <a:t>4. Les systèmes naturels et les systèmes techniques</a:t>
          </a:r>
          <a:endParaRPr lang="fr-FR" dirty="0"/>
        </a:p>
      </dgm:t>
    </dgm:pt>
    <dgm:pt modelId="{F1C57FF4-8E93-441C-BEB2-AC5D7D852315}" type="parTrans" cxnId="{676D41DE-0185-4A21-A6C9-2E2D9F07A993}">
      <dgm:prSet/>
      <dgm:spPr/>
      <dgm:t>
        <a:bodyPr/>
        <a:lstStyle/>
        <a:p>
          <a:endParaRPr lang="fr-FR"/>
        </a:p>
      </dgm:t>
    </dgm:pt>
    <dgm:pt modelId="{9C82A1AB-DCBB-4B9D-B7C3-3B0CE1FD06BD}" type="sibTrans" cxnId="{676D41DE-0185-4A21-A6C9-2E2D9F07A993}">
      <dgm:prSet/>
      <dgm:spPr/>
      <dgm:t>
        <a:bodyPr/>
        <a:lstStyle/>
        <a:p>
          <a:endParaRPr lang="fr-FR"/>
        </a:p>
      </dgm:t>
    </dgm:pt>
    <dgm:pt modelId="{EAB14C53-E299-4919-A784-4FEE5A3FCC43}">
      <dgm:prSet phldrT="[Texte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5. Les représentations du monde et l’activité humaine</a:t>
          </a:r>
          <a:endParaRPr lang="fr-FR" dirty="0"/>
        </a:p>
      </dgm:t>
    </dgm:pt>
    <dgm:pt modelId="{025CF0E7-952D-4555-B69D-DD83C99FF226}" type="parTrans" cxnId="{524D9EE1-0E6B-4F4D-8A7B-220B4E109683}">
      <dgm:prSet/>
      <dgm:spPr/>
      <dgm:t>
        <a:bodyPr/>
        <a:lstStyle/>
        <a:p>
          <a:endParaRPr lang="fr-FR"/>
        </a:p>
      </dgm:t>
    </dgm:pt>
    <dgm:pt modelId="{0B666C59-4492-4DF8-BBAA-16C6FFE2F033}" type="sibTrans" cxnId="{524D9EE1-0E6B-4F4D-8A7B-220B4E109683}">
      <dgm:prSet/>
      <dgm:spPr/>
      <dgm:t>
        <a:bodyPr/>
        <a:lstStyle/>
        <a:p>
          <a:endParaRPr lang="fr-FR"/>
        </a:p>
      </dgm:t>
    </dgm:pt>
    <dgm:pt modelId="{720A901B-525E-4BB6-A9EB-C1CA3B5FB9C1}" type="pres">
      <dgm:prSet presAssocID="{A3793A7D-2BDB-407E-83B5-9D378B92B09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2D6623A-E347-4790-9E24-777630812C38}" type="pres">
      <dgm:prSet presAssocID="{B6DF07B2-C515-44DC-8265-DDACA0B8875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2723E3-4284-477F-820D-33040A7E3014}" type="pres">
      <dgm:prSet presAssocID="{5EB20D95-C207-4FC9-B792-2097D063DADB}" presName="sibTrans" presStyleCnt="0"/>
      <dgm:spPr/>
    </dgm:pt>
    <dgm:pt modelId="{E695ADED-73AC-45D4-839C-1E92736EB0EE}" type="pres">
      <dgm:prSet presAssocID="{47112563-9E03-40D4-B343-89D825808C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D60276-E065-4AD5-A36C-B80AB4E61721}" type="pres">
      <dgm:prSet presAssocID="{CAAA1AA1-655C-42B3-A702-83B8BF9F0D49}" presName="sibTrans" presStyleCnt="0"/>
      <dgm:spPr/>
    </dgm:pt>
    <dgm:pt modelId="{24D35A8A-EB1A-49AF-9B22-C52C8F880561}" type="pres">
      <dgm:prSet presAssocID="{208EEBAF-E696-49CC-AFAC-D5301E6E0CF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CC5A10-EECE-40AB-9FA3-CFEDCC44866F}" type="pres">
      <dgm:prSet presAssocID="{68C2B348-BE12-4E73-8CE9-67BC30603FC9}" presName="sibTrans" presStyleCnt="0"/>
      <dgm:spPr/>
    </dgm:pt>
    <dgm:pt modelId="{C3EC348A-8331-4F63-AC51-88589DCA5C52}" type="pres">
      <dgm:prSet presAssocID="{01351E47-BD9E-4B0D-B4A8-18A7749A39E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6D481C-413F-4056-AFF8-845C47539630}" type="pres">
      <dgm:prSet presAssocID="{9C82A1AB-DCBB-4B9D-B7C3-3B0CE1FD06BD}" presName="sibTrans" presStyleCnt="0"/>
      <dgm:spPr/>
    </dgm:pt>
    <dgm:pt modelId="{599FA029-865E-4E0D-9325-C065FE11E845}" type="pres">
      <dgm:prSet presAssocID="{EAB14C53-E299-4919-A784-4FEE5A3FCC4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697AFA9-ABF9-423B-A45D-6BA09505BFC8}" type="presOf" srcId="{A3793A7D-2BDB-407E-83B5-9D378B92B097}" destId="{720A901B-525E-4BB6-A9EB-C1CA3B5FB9C1}" srcOrd="0" destOrd="0" presId="urn:microsoft.com/office/officeart/2005/8/layout/default"/>
    <dgm:cxn modelId="{5D299874-F47D-48A9-9A64-ACEC045C584E}" srcId="{A3793A7D-2BDB-407E-83B5-9D378B92B097}" destId="{B6DF07B2-C515-44DC-8265-DDACA0B88752}" srcOrd="0" destOrd="0" parTransId="{54C18344-1ACD-488F-A870-344AE8D48AE3}" sibTransId="{5EB20D95-C207-4FC9-B792-2097D063DADB}"/>
    <dgm:cxn modelId="{89E7247A-01E1-42CD-8136-95D59EBF53CF}" srcId="{A3793A7D-2BDB-407E-83B5-9D378B92B097}" destId="{208EEBAF-E696-49CC-AFAC-D5301E6E0CF4}" srcOrd="2" destOrd="0" parTransId="{A02AA88E-A23E-4470-B9E5-0A3E27AD2283}" sibTransId="{68C2B348-BE12-4E73-8CE9-67BC30603FC9}"/>
    <dgm:cxn modelId="{FCDC8AA8-0BDD-43B1-83F3-F519DCF5F638}" type="presOf" srcId="{47112563-9E03-40D4-B343-89D825808CD3}" destId="{E695ADED-73AC-45D4-839C-1E92736EB0EE}" srcOrd="0" destOrd="0" presId="urn:microsoft.com/office/officeart/2005/8/layout/default"/>
    <dgm:cxn modelId="{8CE065BE-5EF9-4B87-931F-01D0196C6E73}" srcId="{A3793A7D-2BDB-407E-83B5-9D378B92B097}" destId="{47112563-9E03-40D4-B343-89D825808CD3}" srcOrd="1" destOrd="0" parTransId="{EE365578-76FF-4020-B9C0-FC93DFB083DA}" sibTransId="{CAAA1AA1-655C-42B3-A702-83B8BF9F0D49}"/>
    <dgm:cxn modelId="{40A2A2CF-D21D-4382-9C52-F83DD53BC367}" type="presOf" srcId="{EAB14C53-E299-4919-A784-4FEE5A3FCC43}" destId="{599FA029-865E-4E0D-9325-C065FE11E845}" srcOrd="0" destOrd="0" presId="urn:microsoft.com/office/officeart/2005/8/layout/default"/>
    <dgm:cxn modelId="{5772C4D7-FCAD-4B71-AAE3-B91CC30323FA}" type="presOf" srcId="{01351E47-BD9E-4B0D-B4A8-18A7749A39EE}" destId="{C3EC348A-8331-4F63-AC51-88589DCA5C52}" srcOrd="0" destOrd="0" presId="urn:microsoft.com/office/officeart/2005/8/layout/default"/>
    <dgm:cxn modelId="{676D41DE-0185-4A21-A6C9-2E2D9F07A993}" srcId="{A3793A7D-2BDB-407E-83B5-9D378B92B097}" destId="{01351E47-BD9E-4B0D-B4A8-18A7749A39EE}" srcOrd="3" destOrd="0" parTransId="{F1C57FF4-8E93-441C-BEB2-AC5D7D852315}" sibTransId="{9C82A1AB-DCBB-4B9D-B7C3-3B0CE1FD06BD}"/>
    <dgm:cxn modelId="{6FAD6E7B-6B5D-4CEE-9F11-803DFFBEB0B8}" type="presOf" srcId="{208EEBAF-E696-49CC-AFAC-D5301E6E0CF4}" destId="{24D35A8A-EB1A-49AF-9B22-C52C8F880561}" srcOrd="0" destOrd="0" presId="urn:microsoft.com/office/officeart/2005/8/layout/default"/>
    <dgm:cxn modelId="{524D9EE1-0E6B-4F4D-8A7B-220B4E109683}" srcId="{A3793A7D-2BDB-407E-83B5-9D378B92B097}" destId="{EAB14C53-E299-4919-A784-4FEE5A3FCC43}" srcOrd="4" destOrd="0" parTransId="{025CF0E7-952D-4555-B69D-DD83C99FF226}" sibTransId="{0B666C59-4492-4DF8-BBAA-16C6FFE2F033}"/>
    <dgm:cxn modelId="{07DA9BBC-54C8-4151-96F5-E0F9DB160E5B}" type="presOf" srcId="{B6DF07B2-C515-44DC-8265-DDACA0B88752}" destId="{62D6623A-E347-4790-9E24-777630812C38}" srcOrd="0" destOrd="0" presId="urn:microsoft.com/office/officeart/2005/8/layout/default"/>
    <dgm:cxn modelId="{AB7BB8DC-AF32-4D9D-B981-ED794C74C695}" type="presParOf" srcId="{720A901B-525E-4BB6-A9EB-C1CA3B5FB9C1}" destId="{62D6623A-E347-4790-9E24-777630812C38}" srcOrd="0" destOrd="0" presId="urn:microsoft.com/office/officeart/2005/8/layout/default"/>
    <dgm:cxn modelId="{DA69396A-DC4D-4C6B-834C-B00B070552B9}" type="presParOf" srcId="{720A901B-525E-4BB6-A9EB-C1CA3B5FB9C1}" destId="{1B2723E3-4284-477F-820D-33040A7E3014}" srcOrd="1" destOrd="0" presId="urn:microsoft.com/office/officeart/2005/8/layout/default"/>
    <dgm:cxn modelId="{A7F9B1FD-3493-4186-8A2A-FACC9DAFFA62}" type="presParOf" srcId="{720A901B-525E-4BB6-A9EB-C1CA3B5FB9C1}" destId="{E695ADED-73AC-45D4-839C-1E92736EB0EE}" srcOrd="2" destOrd="0" presId="urn:microsoft.com/office/officeart/2005/8/layout/default"/>
    <dgm:cxn modelId="{CFDE1402-892F-4322-950A-0B2E6387D10B}" type="presParOf" srcId="{720A901B-525E-4BB6-A9EB-C1CA3B5FB9C1}" destId="{99D60276-E065-4AD5-A36C-B80AB4E61721}" srcOrd="3" destOrd="0" presId="urn:microsoft.com/office/officeart/2005/8/layout/default"/>
    <dgm:cxn modelId="{CB664799-8E9E-4A87-B09B-92BD280D0511}" type="presParOf" srcId="{720A901B-525E-4BB6-A9EB-C1CA3B5FB9C1}" destId="{24D35A8A-EB1A-49AF-9B22-C52C8F880561}" srcOrd="4" destOrd="0" presId="urn:microsoft.com/office/officeart/2005/8/layout/default"/>
    <dgm:cxn modelId="{8D2BFE57-6B71-4AB7-A50F-17B35FE032CA}" type="presParOf" srcId="{720A901B-525E-4BB6-A9EB-C1CA3B5FB9C1}" destId="{B5CC5A10-EECE-40AB-9FA3-CFEDCC44866F}" srcOrd="5" destOrd="0" presId="urn:microsoft.com/office/officeart/2005/8/layout/default"/>
    <dgm:cxn modelId="{310D0567-40D2-4FD8-A6DB-9119E9E0F7F1}" type="presParOf" srcId="{720A901B-525E-4BB6-A9EB-C1CA3B5FB9C1}" destId="{C3EC348A-8331-4F63-AC51-88589DCA5C52}" srcOrd="6" destOrd="0" presId="urn:microsoft.com/office/officeart/2005/8/layout/default"/>
    <dgm:cxn modelId="{AD8B60C2-96B9-4B74-9BCA-2BD7142B65F2}" type="presParOf" srcId="{720A901B-525E-4BB6-A9EB-C1CA3B5FB9C1}" destId="{346D481C-413F-4056-AFF8-845C47539630}" srcOrd="7" destOrd="0" presId="urn:microsoft.com/office/officeart/2005/8/layout/default"/>
    <dgm:cxn modelId="{067FD29F-347F-42BE-9767-64595CFEFA5C}" type="presParOf" srcId="{720A901B-525E-4BB6-A9EB-C1CA3B5FB9C1}" destId="{599FA029-865E-4E0D-9325-C065FE11E8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FBA8E38-87DF-4432-BF03-DC232180F3C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AA34CAC-5F86-48F4-93CB-69F8C3604A07}">
      <dgm:prSet phldrT="[Texte]"/>
      <dgm:spPr/>
      <dgm:t>
        <a:bodyPr/>
        <a:lstStyle/>
        <a:p>
          <a:r>
            <a:rPr lang="fr-FR" dirty="0" smtClean="0"/>
            <a:t>Parcours citoyen</a:t>
          </a:r>
          <a:endParaRPr lang="fr-FR" dirty="0"/>
        </a:p>
      </dgm:t>
    </dgm:pt>
    <dgm:pt modelId="{758A7CA6-B13D-4044-912F-E01B8015EB0B}" type="parTrans" cxnId="{94AC2C2F-F682-4565-AA9D-778139CC2425}">
      <dgm:prSet/>
      <dgm:spPr/>
      <dgm:t>
        <a:bodyPr/>
        <a:lstStyle/>
        <a:p>
          <a:endParaRPr lang="fr-FR"/>
        </a:p>
      </dgm:t>
    </dgm:pt>
    <dgm:pt modelId="{3A1FDC26-AF03-45C8-9584-83D28A7AC544}" type="sibTrans" cxnId="{94AC2C2F-F682-4565-AA9D-778139CC2425}">
      <dgm:prSet/>
      <dgm:spPr/>
      <dgm:t>
        <a:bodyPr/>
        <a:lstStyle/>
        <a:p>
          <a:endParaRPr lang="fr-FR"/>
        </a:p>
      </dgm:t>
    </dgm:pt>
    <dgm:pt modelId="{497D300B-65C5-408E-AD33-3841AF40D33E}">
      <dgm:prSet phldrT="[Texte]"/>
      <dgm:spPr>
        <a:solidFill>
          <a:srgbClr val="92D050"/>
        </a:solidFill>
      </dgm:spPr>
      <dgm:t>
        <a:bodyPr/>
        <a:lstStyle/>
        <a:p>
          <a:r>
            <a:rPr lang="fr-FR" dirty="0" smtClean="0"/>
            <a:t>Parcours avenir</a:t>
          </a:r>
          <a:endParaRPr lang="fr-FR" dirty="0"/>
        </a:p>
      </dgm:t>
    </dgm:pt>
    <dgm:pt modelId="{EDDAAE10-11C9-49E3-A9A0-68907C633C87}" type="parTrans" cxnId="{51DA9F31-7BE9-4249-909F-525E609BE553}">
      <dgm:prSet/>
      <dgm:spPr/>
      <dgm:t>
        <a:bodyPr/>
        <a:lstStyle/>
        <a:p>
          <a:endParaRPr lang="fr-FR"/>
        </a:p>
      </dgm:t>
    </dgm:pt>
    <dgm:pt modelId="{D8BB9ABB-2F25-41D4-90AA-D778C0F3F6FD}" type="sibTrans" cxnId="{51DA9F31-7BE9-4249-909F-525E609BE553}">
      <dgm:prSet/>
      <dgm:spPr/>
      <dgm:t>
        <a:bodyPr/>
        <a:lstStyle/>
        <a:p>
          <a:endParaRPr lang="fr-FR"/>
        </a:p>
      </dgm:t>
    </dgm:pt>
    <dgm:pt modelId="{7B43643C-6E11-4A77-862C-3C96BA7B821B}">
      <dgm:prSet phldrT="[Texte]"/>
      <dgm:spPr>
        <a:solidFill>
          <a:srgbClr val="FFC000"/>
        </a:solidFill>
      </dgm:spPr>
      <dgm:t>
        <a:bodyPr/>
        <a:lstStyle/>
        <a:p>
          <a:r>
            <a:rPr lang="fr-FR" dirty="0" smtClean="0"/>
            <a:t>Parcours santé</a:t>
          </a:r>
          <a:endParaRPr lang="fr-FR" dirty="0"/>
        </a:p>
      </dgm:t>
    </dgm:pt>
    <dgm:pt modelId="{A5827BA4-DCC3-4071-9F5F-51701E418E07}" type="parTrans" cxnId="{C76B4B47-E602-479E-85A6-CF4DF3C1D7F8}">
      <dgm:prSet/>
      <dgm:spPr/>
      <dgm:t>
        <a:bodyPr/>
        <a:lstStyle/>
        <a:p>
          <a:endParaRPr lang="fr-FR"/>
        </a:p>
      </dgm:t>
    </dgm:pt>
    <dgm:pt modelId="{967C69D9-DC39-4DAA-935D-6721BC1860DF}" type="sibTrans" cxnId="{C76B4B47-E602-479E-85A6-CF4DF3C1D7F8}">
      <dgm:prSet/>
      <dgm:spPr/>
      <dgm:t>
        <a:bodyPr/>
        <a:lstStyle/>
        <a:p>
          <a:endParaRPr lang="fr-FR"/>
        </a:p>
      </dgm:t>
    </dgm:pt>
    <dgm:pt modelId="{C3093F18-0CAF-4A45-AB36-95CB6D9967BF}">
      <dgm:prSet phldrT="[Texte]"/>
      <dgm:spPr>
        <a:solidFill>
          <a:srgbClr val="C00000"/>
        </a:solidFill>
      </dgm:spPr>
      <dgm:t>
        <a:bodyPr/>
        <a:lstStyle/>
        <a:p>
          <a:r>
            <a:rPr lang="fr-FR" dirty="0" smtClean="0"/>
            <a:t>Parcours artistique et culturel</a:t>
          </a:r>
          <a:endParaRPr lang="fr-FR" dirty="0"/>
        </a:p>
      </dgm:t>
    </dgm:pt>
    <dgm:pt modelId="{743CA954-AD9C-48BC-A1FF-FBBFA4320B43}" type="parTrans" cxnId="{769087EC-65F4-4ED3-BDDD-47A96664A027}">
      <dgm:prSet/>
      <dgm:spPr/>
      <dgm:t>
        <a:bodyPr/>
        <a:lstStyle/>
        <a:p>
          <a:endParaRPr lang="fr-FR"/>
        </a:p>
      </dgm:t>
    </dgm:pt>
    <dgm:pt modelId="{4DC8A379-B28E-41E7-8F36-057CAB91F4EA}" type="sibTrans" cxnId="{769087EC-65F4-4ED3-BDDD-47A96664A027}">
      <dgm:prSet/>
      <dgm:spPr/>
      <dgm:t>
        <a:bodyPr/>
        <a:lstStyle/>
        <a:p>
          <a:endParaRPr lang="fr-FR"/>
        </a:p>
      </dgm:t>
    </dgm:pt>
    <dgm:pt modelId="{829820F7-95FA-4950-BA62-751BDF3C63FB}" type="pres">
      <dgm:prSet presAssocID="{4FBA8E38-87DF-4432-BF03-DC232180F3C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0007084-C3C9-4183-AC1D-441F5CEB6650}" type="pres">
      <dgm:prSet presAssocID="{2AA34CAC-5F86-48F4-93CB-69F8C3604A0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DD62CC-E1B3-42A0-9761-A1C973204D7F}" type="pres">
      <dgm:prSet presAssocID="{3A1FDC26-AF03-45C8-9584-83D28A7AC544}" presName="sibTrans" presStyleCnt="0"/>
      <dgm:spPr/>
    </dgm:pt>
    <dgm:pt modelId="{53530E2C-F921-44D0-B1C9-B12B72B9635B}" type="pres">
      <dgm:prSet presAssocID="{497D300B-65C5-408E-AD33-3841AF40D33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E0805A-E891-43C9-9F47-732E89AFEFC5}" type="pres">
      <dgm:prSet presAssocID="{D8BB9ABB-2F25-41D4-90AA-D778C0F3F6FD}" presName="sibTrans" presStyleCnt="0"/>
      <dgm:spPr/>
    </dgm:pt>
    <dgm:pt modelId="{E88B137E-4682-4E77-91B9-173CEC12C833}" type="pres">
      <dgm:prSet presAssocID="{7B43643C-6E11-4A77-862C-3C96BA7B821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4F106C-615F-453B-936E-232DADC352BD}" type="pres">
      <dgm:prSet presAssocID="{967C69D9-DC39-4DAA-935D-6721BC1860DF}" presName="sibTrans" presStyleCnt="0"/>
      <dgm:spPr/>
    </dgm:pt>
    <dgm:pt modelId="{A69C0D29-75B8-4DF3-B552-76EC55FD64C6}" type="pres">
      <dgm:prSet presAssocID="{C3093F18-0CAF-4A45-AB36-95CB6D9967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71D85E9-1CEF-4C51-B981-65451299CFC9}" type="presOf" srcId="{7B43643C-6E11-4A77-862C-3C96BA7B821B}" destId="{E88B137E-4682-4E77-91B9-173CEC12C833}" srcOrd="0" destOrd="0" presId="urn:microsoft.com/office/officeart/2005/8/layout/default"/>
    <dgm:cxn modelId="{175F0DEB-8A03-4CC1-A16F-0BD0334F5976}" type="presOf" srcId="{2AA34CAC-5F86-48F4-93CB-69F8C3604A07}" destId="{E0007084-C3C9-4183-AC1D-441F5CEB6650}" srcOrd="0" destOrd="0" presId="urn:microsoft.com/office/officeart/2005/8/layout/default"/>
    <dgm:cxn modelId="{51DA9F31-7BE9-4249-909F-525E609BE553}" srcId="{4FBA8E38-87DF-4432-BF03-DC232180F3C0}" destId="{497D300B-65C5-408E-AD33-3841AF40D33E}" srcOrd="1" destOrd="0" parTransId="{EDDAAE10-11C9-49E3-A9A0-68907C633C87}" sibTransId="{D8BB9ABB-2F25-41D4-90AA-D778C0F3F6FD}"/>
    <dgm:cxn modelId="{C76B4B47-E602-479E-85A6-CF4DF3C1D7F8}" srcId="{4FBA8E38-87DF-4432-BF03-DC232180F3C0}" destId="{7B43643C-6E11-4A77-862C-3C96BA7B821B}" srcOrd="2" destOrd="0" parTransId="{A5827BA4-DCC3-4071-9F5F-51701E418E07}" sibTransId="{967C69D9-DC39-4DAA-935D-6721BC1860DF}"/>
    <dgm:cxn modelId="{4406F322-0E7F-47A7-AB47-4A33C9CC850D}" type="presOf" srcId="{C3093F18-0CAF-4A45-AB36-95CB6D9967BF}" destId="{A69C0D29-75B8-4DF3-B552-76EC55FD64C6}" srcOrd="0" destOrd="0" presId="urn:microsoft.com/office/officeart/2005/8/layout/default"/>
    <dgm:cxn modelId="{33F25697-DA9A-4289-AA41-2574C71076C2}" type="presOf" srcId="{497D300B-65C5-408E-AD33-3841AF40D33E}" destId="{53530E2C-F921-44D0-B1C9-B12B72B9635B}" srcOrd="0" destOrd="0" presId="urn:microsoft.com/office/officeart/2005/8/layout/default"/>
    <dgm:cxn modelId="{E607A9DF-C9E4-4D40-A769-F5E1EA30CF8F}" type="presOf" srcId="{4FBA8E38-87DF-4432-BF03-DC232180F3C0}" destId="{829820F7-95FA-4950-BA62-751BDF3C63FB}" srcOrd="0" destOrd="0" presId="urn:microsoft.com/office/officeart/2005/8/layout/default"/>
    <dgm:cxn modelId="{769087EC-65F4-4ED3-BDDD-47A96664A027}" srcId="{4FBA8E38-87DF-4432-BF03-DC232180F3C0}" destId="{C3093F18-0CAF-4A45-AB36-95CB6D9967BF}" srcOrd="3" destOrd="0" parTransId="{743CA954-AD9C-48BC-A1FF-FBBFA4320B43}" sibTransId="{4DC8A379-B28E-41E7-8F36-057CAB91F4EA}"/>
    <dgm:cxn modelId="{94AC2C2F-F682-4565-AA9D-778139CC2425}" srcId="{4FBA8E38-87DF-4432-BF03-DC232180F3C0}" destId="{2AA34CAC-5F86-48F4-93CB-69F8C3604A07}" srcOrd="0" destOrd="0" parTransId="{758A7CA6-B13D-4044-912F-E01B8015EB0B}" sibTransId="{3A1FDC26-AF03-45C8-9584-83D28A7AC544}"/>
    <dgm:cxn modelId="{0AA1CFB6-10CF-4447-AF34-633E3F647206}" type="presParOf" srcId="{829820F7-95FA-4950-BA62-751BDF3C63FB}" destId="{E0007084-C3C9-4183-AC1D-441F5CEB6650}" srcOrd="0" destOrd="0" presId="urn:microsoft.com/office/officeart/2005/8/layout/default"/>
    <dgm:cxn modelId="{5AC388BC-6053-4876-AC62-8451BF42C649}" type="presParOf" srcId="{829820F7-95FA-4950-BA62-751BDF3C63FB}" destId="{E3DD62CC-E1B3-42A0-9761-A1C973204D7F}" srcOrd="1" destOrd="0" presId="urn:microsoft.com/office/officeart/2005/8/layout/default"/>
    <dgm:cxn modelId="{EF412D97-35D1-429E-A8A8-D316DAB8960A}" type="presParOf" srcId="{829820F7-95FA-4950-BA62-751BDF3C63FB}" destId="{53530E2C-F921-44D0-B1C9-B12B72B9635B}" srcOrd="2" destOrd="0" presId="urn:microsoft.com/office/officeart/2005/8/layout/default"/>
    <dgm:cxn modelId="{96798809-7740-4C31-B1D1-723B96F1221A}" type="presParOf" srcId="{829820F7-95FA-4950-BA62-751BDF3C63FB}" destId="{E0E0805A-E891-43C9-9F47-732E89AFEFC5}" srcOrd="3" destOrd="0" presId="urn:microsoft.com/office/officeart/2005/8/layout/default"/>
    <dgm:cxn modelId="{FDB83BB1-A2F3-46EC-9DC6-DC42CC8D0925}" type="presParOf" srcId="{829820F7-95FA-4950-BA62-751BDF3C63FB}" destId="{E88B137E-4682-4E77-91B9-173CEC12C833}" srcOrd="4" destOrd="0" presId="urn:microsoft.com/office/officeart/2005/8/layout/default"/>
    <dgm:cxn modelId="{A696BFBB-B316-49B6-94C1-35DC35721147}" type="presParOf" srcId="{829820F7-95FA-4950-BA62-751BDF3C63FB}" destId="{2A4F106C-615F-453B-936E-232DADC352BD}" srcOrd="5" destOrd="0" presId="urn:microsoft.com/office/officeart/2005/8/layout/default"/>
    <dgm:cxn modelId="{5A56A4EA-3D56-496E-8CF1-9D7A12BA16BB}" type="presParOf" srcId="{829820F7-95FA-4950-BA62-751BDF3C63FB}" destId="{A69C0D29-75B8-4DF3-B552-76EC55FD64C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EEB26E-B8C9-4FFF-8ED5-83DA0BD3821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2B1CAE6-25A9-4525-9E5A-23FF0166EB10}">
      <dgm:prSet phldrT="[Texte]"/>
      <dgm:spPr/>
      <dgm:t>
        <a:bodyPr/>
        <a:lstStyle/>
        <a:p>
          <a:r>
            <a:rPr lang="fr-FR" smtClean="0"/>
            <a:t>Mathématiques, physique-chimie, sciences et vie de la terre, technologie</a:t>
          </a:r>
          <a:endParaRPr lang="fr-FR" dirty="0"/>
        </a:p>
      </dgm:t>
    </dgm:pt>
    <dgm:pt modelId="{7E5BAA44-F3D2-4305-AB5A-B792A3892FC5}" type="parTrans" cxnId="{63A1FC9A-E5EB-471B-A864-A299B7F557BB}">
      <dgm:prSet/>
      <dgm:spPr/>
      <dgm:t>
        <a:bodyPr/>
        <a:lstStyle/>
        <a:p>
          <a:endParaRPr lang="fr-FR"/>
        </a:p>
      </dgm:t>
    </dgm:pt>
    <dgm:pt modelId="{9EFD9841-0021-4FB8-9D26-12F618AF1FC9}" type="sibTrans" cxnId="{63A1FC9A-E5EB-471B-A864-A299B7F557BB}">
      <dgm:prSet/>
      <dgm:spPr/>
      <dgm:t>
        <a:bodyPr/>
        <a:lstStyle/>
        <a:p>
          <a:endParaRPr lang="fr-FR"/>
        </a:p>
      </dgm:t>
    </dgm:pt>
    <dgm:pt modelId="{AC741D82-DA35-49E2-B292-AEA6970E52D5}">
      <dgm:prSet phldrT="[Texte]"/>
      <dgm:spPr/>
      <dgm:t>
        <a:bodyPr/>
        <a:lstStyle/>
        <a:p>
          <a:r>
            <a:rPr lang="fr-FR" dirty="0" smtClean="0"/>
            <a:t>3 heures en 2 parties de 2 heures et 1 heure </a:t>
          </a:r>
          <a:endParaRPr lang="fr-FR" dirty="0"/>
        </a:p>
      </dgm:t>
    </dgm:pt>
    <dgm:pt modelId="{0B9E7829-E132-4BBF-9A8E-B8AE80AB9C1D}" type="parTrans" cxnId="{0D234BCD-4E13-426B-81F8-7C2169CBC3B8}">
      <dgm:prSet/>
      <dgm:spPr/>
      <dgm:t>
        <a:bodyPr/>
        <a:lstStyle/>
        <a:p>
          <a:endParaRPr lang="fr-FR"/>
        </a:p>
      </dgm:t>
    </dgm:pt>
    <dgm:pt modelId="{950BD1FC-7BDE-4BE9-905E-A367328D4138}" type="sibTrans" cxnId="{0D234BCD-4E13-426B-81F8-7C2169CBC3B8}">
      <dgm:prSet/>
      <dgm:spPr/>
      <dgm:t>
        <a:bodyPr/>
        <a:lstStyle/>
        <a:p>
          <a:endParaRPr lang="fr-FR"/>
        </a:p>
      </dgm:t>
    </dgm:pt>
    <dgm:pt modelId="{72B04B19-920C-4506-8BD1-21FDBB0FC098}">
      <dgm:prSet phldrT="[Texte]"/>
      <dgm:spPr/>
      <dgm:t>
        <a:bodyPr/>
        <a:lstStyle/>
        <a:p>
          <a:r>
            <a:rPr lang="fr-FR" dirty="0" smtClean="0"/>
            <a:t>Français, histoire, géographie et enseignement moral et civique</a:t>
          </a:r>
          <a:endParaRPr lang="fr-FR" dirty="0"/>
        </a:p>
      </dgm:t>
    </dgm:pt>
    <dgm:pt modelId="{48884692-E7B0-41A4-98AC-76FFC857E059}" type="parTrans" cxnId="{F9D2DD0F-42AC-419A-B1B3-52E57DE70288}">
      <dgm:prSet/>
      <dgm:spPr/>
      <dgm:t>
        <a:bodyPr/>
        <a:lstStyle/>
        <a:p>
          <a:endParaRPr lang="fr-FR"/>
        </a:p>
      </dgm:t>
    </dgm:pt>
    <dgm:pt modelId="{400F949A-C5EE-4596-9BEB-D8D66D066461}" type="sibTrans" cxnId="{F9D2DD0F-42AC-419A-B1B3-52E57DE70288}">
      <dgm:prSet/>
      <dgm:spPr/>
      <dgm:t>
        <a:bodyPr/>
        <a:lstStyle/>
        <a:p>
          <a:endParaRPr lang="fr-FR"/>
        </a:p>
      </dgm:t>
    </dgm:pt>
    <dgm:pt modelId="{4ACD51D9-E2C2-43A9-9C7A-71F42755F7A1}">
      <dgm:prSet phldrT="[Texte]"/>
      <dgm:spPr/>
      <dgm:t>
        <a:bodyPr/>
        <a:lstStyle/>
        <a:p>
          <a:r>
            <a:rPr lang="fr-FR" dirty="0" smtClean="0"/>
            <a:t>5 heures en 2 parties de 3 heures et 2 heures</a:t>
          </a:r>
          <a:endParaRPr lang="fr-FR" dirty="0"/>
        </a:p>
      </dgm:t>
    </dgm:pt>
    <dgm:pt modelId="{B6C62A0B-7CE4-402F-B8E6-7610554768AB}" type="parTrans" cxnId="{5B92C4C6-5CA3-4997-9FB7-2681470069D6}">
      <dgm:prSet/>
      <dgm:spPr/>
      <dgm:t>
        <a:bodyPr/>
        <a:lstStyle/>
        <a:p>
          <a:endParaRPr lang="fr-FR"/>
        </a:p>
      </dgm:t>
    </dgm:pt>
    <dgm:pt modelId="{299ACDBB-2AE1-447A-A22C-8C9BB0240D94}" type="sibTrans" cxnId="{5B92C4C6-5CA3-4997-9FB7-2681470069D6}">
      <dgm:prSet/>
      <dgm:spPr/>
      <dgm:t>
        <a:bodyPr/>
        <a:lstStyle/>
        <a:p>
          <a:endParaRPr lang="fr-FR"/>
        </a:p>
      </dgm:t>
    </dgm:pt>
    <dgm:pt modelId="{D5B9F3BE-99D8-4A87-BDBE-18EBB2583E24}">
      <dgm:prSet phldrT="[Texte]"/>
      <dgm:spPr/>
      <dgm:t>
        <a:bodyPr/>
        <a:lstStyle/>
        <a:p>
          <a:r>
            <a:rPr lang="fr-FR" dirty="0" smtClean="0"/>
            <a:t>1</a:t>
          </a:r>
          <a:r>
            <a:rPr lang="fr-FR" baseline="30000" dirty="0" smtClean="0"/>
            <a:t>ère</a:t>
          </a:r>
          <a:r>
            <a:rPr lang="fr-FR" dirty="0" smtClean="0"/>
            <a:t> partie: histoire géographies français: 2</a:t>
          </a:r>
          <a:r>
            <a:rPr lang="fr-FR" baseline="30000" dirty="0" smtClean="0"/>
            <a:t>ème</a:t>
          </a:r>
          <a:r>
            <a:rPr lang="fr-FR" dirty="0" smtClean="0"/>
            <a:t> partie français rédaction et maitrise de la langue</a:t>
          </a:r>
          <a:endParaRPr lang="fr-FR" dirty="0"/>
        </a:p>
      </dgm:t>
    </dgm:pt>
    <dgm:pt modelId="{08FE3BFD-A602-4EF6-896E-711A44944B8A}" type="parTrans" cxnId="{EE056BDC-A32E-4AFC-8C5B-236A4BD74717}">
      <dgm:prSet/>
      <dgm:spPr/>
      <dgm:t>
        <a:bodyPr/>
        <a:lstStyle/>
        <a:p>
          <a:endParaRPr lang="fr-FR"/>
        </a:p>
      </dgm:t>
    </dgm:pt>
    <dgm:pt modelId="{81BB4540-EB65-412F-93C3-38B30E81FC43}" type="sibTrans" cxnId="{EE056BDC-A32E-4AFC-8C5B-236A4BD74717}">
      <dgm:prSet/>
      <dgm:spPr/>
      <dgm:t>
        <a:bodyPr/>
        <a:lstStyle/>
        <a:p>
          <a:endParaRPr lang="fr-FR"/>
        </a:p>
      </dgm:t>
    </dgm:pt>
    <dgm:pt modelId="{0C9B4094-C250-409A-A62A-7B3732BFAFBD}">
      <dgm:prSet phldrT="[Texte]"/>
      <dgm:spPr/>
      <dgm:t>
        <a:bodyPr/>
        <a:lstStyle/>
        <a:p>
          <a:r>
            <a:rPr lang="fr-FR" dirty="0" smtClean="0"/>
            <a:t>Epreuve orale: soutenance d’un projet</a:t>
          </a:r>
          <a:endParaRPr lang="fr-FR" dirty="0"/>
        </a:p>
      </dgm:t>
    </dgm:pt>
    <dgm:pt modelId="{B23D0CC3-4E35-45A2-AD47-ABF76AE69894}" type="parTrans" cxnId="{AA7BF262-5717-4B30-915C-50A7C146D04A}">
      <dgm:prSet/>
      <dgm:spPr/>
      <dgm:t>
        <a:bodyPr/>
        <a:lstStyle/>
        <a:p>
          <a:endParaRPr lang="fr-FR"/>
        </a:p>
      </dgm:t>
    </dgm:pt>
    <dgm:pt modelId="{E10940C8-AAE3-4473-934C-37A1F6EFA900}" type="sibTrans" cxnId="{AA7BF262-5717-4B30-915C-50A7C146D04A}">
      <dgm:prSet/>
      <dgm:spPr/>
      <dgm:t>
        <a:bodyPr/>
        <a:lstStyle/>
        <a:p>
          <a:endParaRPr lang="fr-FR"/>
        </a:p>
      </dgm:t>
    </dgm:pt>
    <dgm:pt modelId="{B6BB45B5-C2A8-4358-B721-3C43BF94E8E4}">
      <dgm:prSet phldrT="[Texte]"/>
      <dgm:spPr/>
      <dgm:t>
        <a:bodyPr/>
        <a:lstStyle/>
        <a:p>
          <a:r>
            <a:rPr lang="fr-FR" dirty="0" smtClean="0"/>
            <a:t>15 minutes en 2 parties</a:t>
          </a:r>
          <a:endParaRPr lang="fr-FR" dirty="0"/>
        </a:p>
      </dgm:t>
    </dgm:pt>
    <dgm:pt modelId="{4F342BAA-CECE-48B7-90D5-EB0B45B6B37E}" type="parTrans" cxnId="{AA04991C-A6F5-4F78-969E-ED1446EA6C0B}">
      <dgm:prSet/>
      <dgm:spPr/>
      <dgm:t>
        <a:bodyPr/>
        <a:lstStyle/>
        <a:p>
          <a:endParaRPr lang="fr-FR"/>
        </a:p>
      </dgm:t>
    </dgm:pt>
    <dgm:pt modelId="{B6F8C158-267C-4602-A5F4-2B3BA8F3BA57}" type="sibTrans" cxnId="{AA04991C-A6F5-4F78-969E-ED1446EA6C0B}">
      <dgm:prSet/>
      <dgm:spPr/>
      <dgm:t>
        <a:bodyPr/>
        <a:lstStyle/>
        <a:p>
          <a:endParaRPr lang="fr-FR"/>
        </a:p>
      </dgm:t>
    </dgm:pt>
    <dgm:pt modelId="{301549B2-CFB5-4377-B1A9-61DF691AFD3D}">
      <dgm:prSet phldrT="[Texte]"/>
      <dgm:spPr/>
      <dgm:t>
        <a:bodyPr/>
        <a:lstStyle/>
        <a:p>
          <a:r>
            <a:rPr lang="fr-FR" dirty="0" smtClean="0"/>
            <a:t>1</a:t>
          </a:r>
          <a:r>
            <a:rPr lang="fr-FR" baseline="30000" dirty="0" smtClean="0"/>
            <a:t>ère</a:t>
          </a:r>
          <a:r>
            <a:rPr lang="fr-FR" dirty="0" smtClean="0"/>
            <a:t> partie: exposé d’un projet travaillé dans le cadre des EPI ou des parcours; 2</a:t>
          </a:r>
          <a:r>
            <a:rPr lang="fr-FR" baseline="30000" dirty="0" smtClean="0"/>
            <a:t>ème</a:t>
          </a:r>
          <a:r>
            <a:rPr lang="fr-FR" dirty="0" smtClean="0"/>
            <a:t> partie: entretien avec le jury</a:t>
          </a:r>
          <a:endParaRPr lang="fr-FR" dirty="0"/>
        </a:p>
      </dgm:t>
    </dgm:pt>
    <dgm:pt modelId="{44AA6447-4EFA-430C-A5A4-29188DA771F0}" type="parTrans" cxnId="{DB54602F-F8B8-4B9A-A1F9-0ECEBCBFAB0C}">
      <dgm:prSet/>
      <dgm:spPr/>
      <dgm:t>
        <a:bodyPr/>
        <a:lstStyle/>
        <a:p>
          <a:endParaRPr lang="fr-FR"/>
        </a:p>
      </dgm:t>
    </dgm:pt>
    <dgm:pt modelId="{F2F042D2-CCBB-4729-ABFA-1A573CB17CEF}" type="sibTrans" cxnId="{DB54602F-F8B8-4B9A-A1F9-0ECEBCBFAB0C}">
      <dgm:prSet/>
      <dgm:spPr/>
      <dgm:t>
        <a:bodyPr/>
        <a:lstStyle/>
        <a:p>
          <a:endParaRPr lang="fr-FR"/>
        </a:p>
      </dgm:t>
    </dgm:pt>
    <dgm:pt modelId="{57FBED72-A833-440D-95C9-EE3DCA6DADB2}">
      <dgm:prSet phldrT="[Texte]"/>
      <dgm:spPr/>
      <dgm:t>
        <a:bodyPr/>
        <a:lstStyle/>
        <a:p>
          <a:r>
            <a:rPr lang="fr-FR" dirty="0" smtClean="0"/>
            <a:t>1</a:t>
          </a:r>
          <a:r>
            <a:rPr lang="fr-FR" baseline="30000" dirty="0" smtClean="0"/>
            <a:t>ère</a:t>
          </a:r>
          <a:r>
            <a:rPr lang="fr-FR" dirty="0" smtClean="0"/>
            <a:t> partie: mathématiques; 2</a:t>
          </a:r>
          <a:r>
            <a:rPr lang="fr-FR" baseline="30000" dirty="0" smtClean="0"/>
            <a:t>ème</a:t>
          </a:r>
          <a:r>
            <a:rPr lang="fr-FR" dirty="0" smtClean="0"/>
            <a:t> partie PC, SVT, Techno </a:t>
          </a:r>
          <a:endParaRPr lang="fr-FR" dirty="0"/>
        </a:p>
      </dgm:t>
    </dgm:pt>
    <dgm:pt modelId="{B8B4F644-98ED-4330-9EF5-74BD7AA26DC8}" type="sibTrans" cxnId="{B491BB08-97A3-4F93-8969-734065178BD5}">
      <dgm:prSet/>
      <dgm:spPr/>
      <dgm:t>
        <a:bodyPr/>
        <a:lstStyle/>
        <a:p>
          <a:endParaRPr lang="fr-FR"/>
        </a:p>
      </dgm:t>
    </dgm:pt>
    <dgm:pt modelId="{979C0DC8-D519-418F-9BC5-E767C4B15DA4}" type="parTrans" cxnId="{B491BB08-97A3-4F93-8969-734065178BD5}">
      <dgm:prSet/>
      <dgm:spPr/>
      <dgm:t>
        <a:bodyPr/>
        <a:lstStyle/>
        <a:p>
          <a:endParaRPr lang="fr-FR"/>
        </a:p>
      </dgm:t>
    </dgm:pt>
    <dgm:pt modelId="{F18CD9C9-54FF-45AF-880D-5B6D84101792}">
      <dgm:prSet phldrT="[Texte]"/>
      <dgm:spPr/>
      <dgm:t>
        <a:bodyPr/>
        <a:lstStyle/>
        <a:p>
          <a:r>
            <a:rPr lang="fr-FR" dirty="0" smtClean="0"/>
            <a:t>Noté sur 100 points</a:t>
          </a:r>
          <a:endParaRPr lang="fr-FR" dirty="0"/>
        </a:p>
      </dgm:t>
    </dgm:pt>
    <dgm:pt modelId="{DA8202DC-B2B2-4F1C-972C-E28AFF18BC17}" type="parTrans" cxnId="{39519EA2-C5C2-4CC6-A7F6-C5874AE4CF26}">
      <dgm:prSet/>
      <dgm:spPr/>
    </dgm:pt>
    <dgm:pt modelId="{477E0669-E0B9-4217-8F29-B89038AAC071}" type="sibTrans" cxnId="{39519EA2-C5C2-4CC6-A7F6-C5874AE4CF26}">
      <dgm:prSet/>
      <dgm:spPr/>
    </dgm:pt>
    <dgm:pt modelId="{1B8AE926-F94C-4910-BE83-5DD8602530F3}">
      <dgm:prSet phldrT="[Texte]"/>
      <dgm:spPr/>
      <dgm:t>
        <a:bodyPr/>
        <a:lstStyle/>
        <a:p>
          <a:r>
            <a:rPr lang="fr-FR" dirty="0" smtClean="0"/>
            <a:t>Noté sur 100 points</a:t>
          </a:r>
          <a:endParaRPr lang="fr-FR" dirty="0"/>
        </a:p>
      </dgm:t>
    </dgm:pt>
    <dgm:pt modelId="{2D9339D5-108F-43D9-9D47-889BB3B50020}" type="parTrans" cxnId="{CC4A71C5-FA4E-471C-A4BF-6CFD504C850B}">
      <dgm:prSet/>
      <dgm:spPr/>
    </dgm:pt>
    <dgm:pt modelId="{80448B48-2536-4F6D-9407-B05CA4A07E34}" type="sibTrans" cxnId="{CC4A71C5-FA4E-471C-A4BF-6CFD504C850B}">
      <dgm:prSet/>
      <dgm:spPr/>
    </dgm:pt>
    <dgm:pt modelId="{385BAC71-77F9-466B-A824-A808AD9C46E3}">
      <dgm:prSet phldrT="[Texte]"/>
      <dgm:spPr/>
      <dgm:t>
        <a:bodyPr/>
        <a:lstStyle/>
        <a:p>
          <a:r>
            <a:rPr lang="fr-FR" dirty="0" smtClean="0"/>
            <a:t>Noté sur 100 points</a:t>
          </a:r>
          <a:endParaRPr lang="fr-FR" dirty="0"/>
        </a:p>
      </dgm:t>
    </dgm:pt>
    <dgm:pt modelId="{021A5CFD-E601-458A-963D-A0D8B708123D}" type="parTrans" cxnId="{F74D83D2-1DF2-4463-A31A-67B51D1C1316}">
      <dgm:prSet/>
      <dgm:spPr/>
    </dgm:pt>
    <dgm:pt modelId="{DD2FAB71-4FDE-45CF-A27A-DF620DDAAF3B}" type="sibTrans" cxnId="{F74D83D2-1DF2-4463-A31A-67B51D1C1316}">
      <dgm:prSet/>
      <dgm:spPr/>
    </dgm:pt>
    <dgm:pt modelId="{C79C27C1-EBB3-4760-BA56-8798EC29E97D}" type="pres">
      <dgm:prSet presAssocID="{92EEB26E-B8C9-4FFF-8ED5-83DA0BD3821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0A198E3-591C-45C7-9099-22414B32F9F2}" type="pres">
      <dgm:prSet presAssocID="{F2B1CAE6-25A9-4525-9E5A-23FF0166EB10}" presName="linNode" presStyleCnt="0"/>
      <dgm:spPr/>
    </dgm:pt>
    <dgm:pt modelId="{D306EF3F-3955-42F9-95B3-1C2C13302F41}" type="pres">
      <dgm:prSet presAssocID="{F2B1CAE6-25A9-4525-9E5A-23FF0166EB1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E7C3B3-13BE-464D-9134-4FE0FF963794}" type="pres">
      <dgm:prSet presAssocID="{F2B1CAE6-25A9-4525-9E5A-23FF0166EB1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04A56F-0E83-417E-B635-6BA251F958C6}" type="pres">
      <dgm:prSet presAssocID="{9EFD9841-0021-4FB8-9D26-12F618AF1FC9}" presName="sp" presStyleCnt="0"/>
      <dgm:spPr/>
    </dgm:pt>
    <dgm:pt modelId="{378EEE16-E05D-446C-B54D-805801D338F6}" type="pres">
      <dgm:prSet presAssocID="{72B04B19-920C-4506-8BD1-21FDBB0FC098}" presName="linNode" presStyleCnt="0"/>
      <dgm:spPr/>
    </dgm:pt>
    <dgm:pt modelId="{CA29151A-30B4-4771-B92F-D436C1F43B11}" type="pres">
      <dgm:prSet presAssocID="{72B04B19-920C-4506-8BD1-21FDBB0FC098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190088-8739-4AAA-89BD-B57D797211A7}" type="pres">
      <dgm:prSet presAssocID="{72B04B19-920C-4506-8BD1-21FDBB0FC098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5E8CA6-D11F-49EF-8AC6-DD5F2A79E135}" type="pres">
      <dgm:prSet presAssocID="{400F949A-C5EE-4596-9BEB-D8D66D066461}" presName="sp" presStyleCnt="0"/>
      <dgm:spPr/>
    </dgm:pt>
    <dgm:pt modelId="{A2C592FB-A339-4317-9C48-80CB8EF0351E}" type="pres">
      <dgm:prSet presAssocID="{0C9B4094-C250-409A-A62A-7B3732BFAFBD}" presName="linNode" presStyleCnt="0"/>
      <dgm:spPr/>
    </dgm:pt>
    <dgm:pt modelId="{4114A30D-0B68-4D78-B156-DB4D32662D8F}" type="pres">
      <dgm:prSet presAssocID="{0C9B4094-C250-409A-A62A-7B3732BFAFB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92199A-7C6D-4858-BD19-5559B661C6DC}" type="pres">
      <dgm:prSet presAssocID="{0C9B4094-C250-409A-A62A-7B3732BFAFB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04991C-A6F5-4F78-969E-ED1446EA6C0B}" srcId="{0C9B4094-C250-409A-A62A-7B3732BFAFBD}" destId="{B6BB45B5-C2A8-4358-B721-3C43BF94E8E4}" srcOrd="0" destOrd="0" parTransId="{4F342BAA-CECE-48B7-90D5-EB0B45B6B37E}" sibTransId="{B6F8C158-267C-4602-A5F4-2B3BA8F3BA57}"/>
    <dgm:cxn modelId="{E443E244-7B4F-468F-8A61-C559A54AD13F}" type="presOf" srcId="{1B8AE926-F94C-4910-BE83-5DD8602530F3}" destId="{60190088-8739-4AAA-89BD-B57D797211A7}" srcOrd="0" destOrd="2" presId="urn:microsoft.com/office/officeart/2005/8/layout/vList5"/>
    <dgm:cxn modelId="{85B2CAF1-FA49-4DE4-8A96-7278448E18E0}" type="presOf" srcId="{D5B9F3BE-99D8-4A87-BDBE-18EBB2583E24}" destId="{60190088-8739-4AAA-89BD-B57D797211A7}" srcOrd="0" destOrd="1" presId="urn:microsoft.com/office/officeart/2005/8/layout/vList5"/>
    <dgm:cxn modelId="{CDAB2B6D-D820-4BD3-9C22-07B525E3C291}" type="presOf" srcId="{301549B2-CFB5-4377-B1A9-61DF691AFD3D}" destId="{A492199A-7C6D-4858-BD19-5559B661C6DC}" srcOrd="0" destOrd="1" presId="urn:microsoft.com/office/officeart/2005/8/layout/vList5"/>
    <dgm:cxn modelId="{5B92C4C6-5CA3-4997-9FB7-2681470069D6}" srcId="{72B04B19-920C-4506-8BD1-21FDBB0FC098}" destId="{4ACD51D9-E2C2-43A9-9C7A-71F42755F7A1}" srcOrd="0" destOrd="0" parTransId="{B6C62A0B-7CE4-402F-B8E6-7610554768AB}" sibTransId="{299ACDBB-2AE1-447A-A22C-8C9BB0240D94}"/>
    <dgm:cxn modelId="{F74D83D2-1DF2-4463-A31A-67B51D1C1316}" srcId="{0C9B4094-C250-409A-A62A-7B3732BFAFBD}" destId="{385BAC71-77F9-466B-A824-A808AD9C46E3}" srcOrd="2" destOrd="0" parTransId="{021A5CFD-E601-458A-963D-A0D8B708123D}" sibTransId="{DD2FAB71-4FDE-45CF-A27A-DF620DDAAF3B}"/>
    <dgm:cxn modelId="{39519EA2-C5C2-4CC6-A7F6-C5874AE4CF26}" srcId="{F2B1CAE6-25A9-4525-9E5A-23FF0166EB10}" destId="{F18CD9C9-54FF-45AF-880D-5B6D84101792}" srcOrd="2" destOrd="0" parTransId="{DA8202DC-B2B2-4F1C-972C-E28AFF18BC17}" sibTransId="{477E0669-E0B9-4217-8F29-B89038AAC071}"/>
    <dgm:cxn modelId="{46C08B73-0B77-4C74-AFEC-7029E937452C}" type="presOf" srcId="{92EEB26E-B8C9-4FFF-8ED5-83DA0BD38214}" destId="{C79C27C1-EBB3-4760-BA56-8798EC29E97D}" srcOrd="0" destOrd="0" presId="urn:microsoft.com/office/officeart/2005/8/layout/vList5"/>
    <dgm:cxn modelId="{750189F3-57C6-494D-A7D7-F47F5ECCBB1D}" type="presOf" srcId="{B6BB45B5-C2A8-4358-B721-3C43BF94E8E4}" destId="{A492199A-7C6D-4858-BD19-5559B661C6DC}" srcOrd="0" destOrd="0" presId="urn:microsoft.com/office/officeart/2005/8/layout/vList5"/>
    <dgm:cxn modelId="{CC4A71C5-FA4E-471C-A4BF-6CFD504C850B}" srcId="{72B04B19-920C-4506-8BD1-21FDBB0FC098}" destId="{1B8AE926-F94C-4910-BE83-5DD8602530F3}" srcOrd="2" destOrd="0" parTransId="{2D9339D5-108F-43D9-9D47-889BB3B50020}" sibTransId="{80448B48-2536-4F6D-9407-B05CA4A07E34}"/>
    <dgm:cxn modelId="{1F6C61B1-D3A7-43CB-8034-5B5DF05E1D30}" type="presOf" srcId="{57FBED72-A833-440D-95C9-EE3DCA6DADB2}" destId="{96E7C3B3-13BE-464D-9134-4FE0FF963794}" srcOrd="0" destOrd="1" presId="urn:microsoft.com/office/officeart/2005/8/layout/vList5"/>
    <dgm:cxn modelId="{63A1FC9A-E5EB-471B-A864-A299B7F557BB}" srcId="{92EEB26E-B8C9-4FFF-8ED5-83DA0BD38214}" destId="{F2B1CAE6-25A9-4525-9E5A-23FF0166EB10}" srcOrd="0" destOrd="0" parTransId="{7E5BAA44-F3D2-4305-AB5A-B792A3892FC5}" sibTransId="{9EFD9841-0021-4FB8-9D26-12F618AF1FC9}"/>
    <dgm:cxn modelId="{EE056BDC-A32E-4AFC-8C5B-236A4BD74717}" srcId="{72B04B19-920C-4506-8BD1-21FDBB0FC098}" destId="{D5B9F3BE-99D8-4A87-BDBE-18EBB2583E24}" srcOrd="1" destOrd="0" parTransId="{08FE3BFD-A602-4EF6-896E-711A44944B8A}" sibTransId="{81BB4540-EB65-412F-93C3-38B30E81FC43}"/>
    <dgm:cxn modelId="{DE14E654-8942-427B-9252-A2E3759BCA7F}" type="presOf" srcId="{F18CD9C9-54FF-45AF-880D-5B6D84101792}" destId="{96E7C3B3-13BE-464D-9134-4FE0FF963794}" srcOrd="0" destOrd="2" presId="urn:microsoft.com/office/officeart/2005/8/layout/vList5"/>
    <dgm:cxn modelId="{E094D3C3-8F7A-4792-90F2-DE6CD9380EAA}" type="presOf" srcId="{F2B1CAE6-25A9-4525-9E5A-23FF0166EB10}" destId="{D306EF3F-3955-42F9-95B3-1C2C13302F41}" srcOrd="0" destOrd="0" presId="urn:microsoft.com/office/officeart/2005/8/layout/vList5"/>
    <dgm:cxn modelId="{F9D2DD0F-42AC-419A-B1B3-52E57DE70288}" srcId="{92EEB26E-B8C9-4FFF-8ED5-83DA0BD38214}" destId="{72B04B19-920C-4506-8BD1-21FDBB0FC098}" srcOrd="1" destOrd="0" parTransId="{48884692-E7B0-41A4-98AC-76FFC857E059}" sibTransId="{400F949A-C5EE-4596-9BEB-D8D66D066461}"/>
    <dgm:cxn modelId="{E09E20CF-1E33-4FDD-99D6-586E7EE5BA6B}" type="presOf" srcId="{72B04B19-920C-4506-8BD1-21FDBB0FC098}" destId="{CA29151A-30B4-4771-B92F-D436C1F43B11}" srcOrd="0" destOrd="0" presId="urn:microsoft.com/office/officeart/2005/8/layout/vList5"/>
    <dgm:cxn modelId="{B491BB08-97A3-4F93-8969-734065178BD5}" srcId="{F2B1CAE6-25A9-4525-9E5A-23FF0166EB10}" destId="{57FBED72-A833-440D-95C9-EE3DCA6DADB2}" srcOrd="1" destOrd="0" parTransId="{979C0DC8-D519-418F-9BC5-E767C4B15DA4}" sibTransId="{B8B4F644-98ED-4330-9EF5-74BD7AA26DC8}"/>
    <dgm:cxn modelId="{0D234BCD-4E13-426B-81F8-7C2169CBC3B8}" srcId="{F2B1CAE6-25A9-4525-9E5A-23FF0166EB10}" destId="{AC741D82-DA35-49E2-B292-AEA6970E52D5}" srcOrd="0" destOrd="0" parTransId="{0B9E7829-E132-4BBF-9A8E-B8AE80AB9C1D}" sibTransId="{950BD1FC-7BDE-4BE9-905E-A367328D4138}"/>
    <dgm:cxn modelId="{AA7BF262-5717-4B30-915C-50A7C146D04A}" srcId="{92EEB26E-B8C9-4FFF-8ED5-83DA0BD38214}" destId="{0C9B4094-C250-409A-A62A-7B3732BFAFBD}" srcOrd="2" destOrd="0" parTransId="{B23D0CC3-4E35-45A2-AD47-ABF76AE69894}" sibTransId="{E10940C8-AAE3-4473-934C-37A1F6EFA900}"/>
    <dgm:cxn modelId="{818159D2-F919-4ABF-B534-4784822EAB18}" type="presOf" srcId="{0C9B4094-C250-409A-A62A-7B3732BFAFBD}" destId="{4114A30D-0B68-4D78-B156-DB4D32662D8F}" srcOrd="0" destOrd="0" presId="urn:microsoft.com/office/officeart/2005/8/layout/vList5"/>
    <dgm:cxn modelId="{05E70841-0A5C-417A-BDCD-7266FF73CF2B}" type="presOf" srcId="{AC741D82-DA35-49E2-B292-AEA6970E52D5}" destId="{96E7C3B3-13BE-464D-9134-4FE0FF963794}" srcOrd="0" destOrd="0" presId="urn:microsoft.com/office/officeart/2005/8/layout/vList5"/>
    <dgm:cxn modelId="{5180EE54-DEBA-43C8-A584-8BBEDBF34296}" type="presOf" srcId="{385BAC71-77F9-466B-A824-A808AD9C46E3}" destId="{A492199A-7C6D-4858-BD19-5559B661C6DC}" srcOrd="0" destOrd="2" presId="urn:microsoft.com/office/officeart/2005/8/layout/vList5"/>
    <dgm:cxn modelId="{DB54602F-F8B8-4B9A-A1F9-0ECEBCBFAB0C}" srcId="{0C9B4094-C250-409A-A62A-7B3732BFAFBD}" destId="{301549B2-CFB5-4377-B1A9-61DF691AFD3D}" srcOrd="1" destOrd="0" parTransId="{44AA6447-4EFA-430C-A5A4-29188DA771F0}" sibTransId="{F2F042D2-CCBB-4729-ABFA-1A573CB17CEF}"/>
    <dgm:cxn modelId="{5C143135-EAF5-4170-82BE-7F5F964ED842}" type="presOf" srcId="{4ACD51D9-E2C2-43A9-9C7A-71F42755F7A1}" destId="{60190088-8739-4AAA-89BD-B57D797211A7}" srcOrd="0" destOrd="0" presId="urn:microsoft.com/office/officeart/2005/8/layout/vList5"/>
    <dgm:cxn modelId="{C9E46BDE-ECA0-4F77-ABEF-35E6DF20EDD4}" type="presParOf" srcId="{C79C27C1-EBB3-4760-BA56-8798EC29E97D}" destId="{A0A198E3-591C-45C7-9099-22414B32F9F2}" srcOrd="0" destOrd="0" presId="urn:microsoft.com/office/officeart/2005/8/layout/vList5"/>
    <dgm:cxn modelId="{8EA149B4-6E8E-4206-9CF5-7BF7626F9BCD}" type="presParOf" srcId="{A0A198E3-591C-45C7-9099-22414B32F9F2}" destId="{D306EF3F-3955-42F9-95B3-1C2C13302F41}" srcOrd="0" destOrd="0" presId="urn:microsoft.com/office/officeart/2005/8/layout/vList5"/>
    <dgm:cxn modelId="{1B5D26C6-8CE2-4F69-98D4-F505C1854DF8}" type="presParOf" srcId="{A0A198E3-591C-45C7-9099-22414B32F9F2}" destId="{96E7C3B3-13BE-464D-9134-4FE0FF963794}" srcOrd="1" destOrd="0" presId="urn:microsoft.com/office/officeart/2005/8/layout/vList5"/>
    <dgm:cxn modelId="{ADB47627-29DB-4753-8200-690EA9359932}" type="presParOf" srcId="{C79C27C1-EBB3-4760-BA56-8798EC29E97D}" destId="{4004A56F-0E83-417E-B635-6BA251F958C6}" srcOrd="1" destOrd="0" presId="urn:microsoft.com/office/officeart/2005/8/layout/vList5"/>
    <dgm:cxn modelId="{B95EFC89-B604-43B8-8FD6-400BEE58542F}" type="presParOf" srcId="{C79C27C1-EBB3-4760-BA56-8798EC29E97D}" destId="{378EEE16-E05D-446C-B54D-805801D338F6}" srcOrd="2" destOrd="0" presId="urn:microsoft.com/office/officeart/2005/8/layout/vList5"/>
    <dgm:cxn modelId="{03EEC823-2BA7-483D-9D13-643E9870001C}" type="presParOf" srcId="{378EEE16-E05D-446C-B54D-805801D338F6}" destId="{CA29151A-30B4-4771-B92F-D436C1F43B11}" srcOrd="0" destOrd="0" presId="urn:microsoft.com/office/officeart/2005/8/layout/vList5"/>
    <dgm:cxn modelId="{B6EB58ED-4964-4500-9FE9-55B66C3856BD}" type="presParOf" srcId="{378EEE16-E05D-446C-B54D-805801D338F6}" destId="{60190088-8739-4AAA-89BD-B57D797211A7}" srcOrd="1" destOrd="0" presId="urn:microsoft.com/office/officeart/2005/8/layout/vList5"/>
    <dgm:cxn modelId="{9862DE37-8FDA-414E-979B-8990E494DA6C}" type="presParOf" srcId="{C79C27C1-EBB3-4760-BA56-8798EC29E97D}" destId="{565E8CA6-D11F-49EF-8AC6-DD5F2A79E135}" srcOrd="3" destOrd="0" presId="urn:microsoft.com/office/officeart/2005/8/layout/vList5"/>
    <dgm:cxn modelId="{0200CA48-3526-4464-AE2F-FF04961C609A}" type="presParOf" srcId="{C79C27C1-EBB3-4760-BA56-8798EC29E97D}" destId="{A2C592FB-A339-4317-9C48-80CB8EF0351E}" srcOrd="4" destOrd="0" presId="urn:microsoft.com/office/officeart/2005/8/layout/vList5"/>
    <dgm:cxn modelId="{56A28B8B-D3A2-425A-9E7A-313C9CCED0A2}" type="presParOf" srcId="{A2C592FB-A339-4317-9C48-80CB8EF0351E}" destId="{4114A30D-0B68-4D78-B156-DB4D32662D8F}" srcOrd="0" destOrd="0" presId="urn:microsoft.com/office/officeart/2005/8/layout/vList5"/>
    <dgm:cxn modelId="{0A19BC62-F2D7-44FF-8999-228DE9E16BE5}" type="presParOf" srcId="{A2C592FB-A339-4317-9C48-80CB8EF0351E}" destId="{A492199A-7C6D-4858-BD19-5559B661C6D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C23E19-0542-4338-B411-E7060B0FE761}">
      <dsp:nvSpPr>
        <dsp:cNvPr id="0" name=""/>
        <dsp:cNvSpPr/>
      </dsp:nvSpPr>
      <dsp:spPr>
        <a:xfrm>
          <a:off x="0" y="172613"/>
          <a:ext cx="2088232" cy="518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Cycle 1</a:t>
          </a:r>
          <a:endParaRPr lang="fr-FR" sz="1500" kern="1200" dirty="0"/>
        </a:p>
      </dsp:txBody>
      <dsp:txXfrm>
        <a:off x="0" y="172613"/>
        <a:ext cx="2088232" cy="518791"/>
      </dsp:txXfrm>
    </dsp:sp>
    <dsp:sp modelId="{FFCCAA2D-731C-403D-816E-63E3EBE32C3A}">
      <dsp:nvSpPr>
        <dsp:cNvPr id="0" name=""/>
        <dsp:cNvSpPr/>
      </dsp:nvSpPr>
      <dsp:spPr>
        <a:xfrm>
          <a:off x="0" y="720079"/>
          <a:ext cx="2088232" cy="4756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Apprentissages premiers</a:t>
          </a:r>
          <a:endParaRPr lang="fr-FR" sz="1500" kern="1200" dirty="0"/>
        </a:p>
      </dsp:txBody>
      <dsp:txXfrm>
        <a:off x="0" y="720079"/>
        <a:ext cx="2088232" cy="475647"/>
      </dsp:txXfrm>
    </dsp:sp>
    <dsp:sp modelId="{76E7FDAB-6B5C-4D89-875F-8933612268D6}">
      <dsp:nvSpPr>
        <dsp:cNvPr id="0" name=""/>
        <dsp:cNvSpPr/>
      </dsp:nvSpPr>
      <dsp:spPr>
        <a:xfrm>
          <a:off x="0" y="1224136"/>
          <a:ext cx="2088232" cy="4747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Maternelle</a:t>
          </a:r>
          <a:endParaRPr lang="fr-FR" sz="1500" kern="1200" dirty="0"/>
        </a:p>
      </dsp:txBody>
      <dsp:txXfrm>
        <a:off x="0" y="1224136"/>
        <a:ext cx="2088232" cy="47474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594EC3-706E-44EA-A7E6-CBD0651E301E}">
      <dsp:nvSpPr>
        <dsp:cNvPr id="0" name=""/>
        <dsp:cNvSpPr/>
      </dsp:nvSpPr>
      <dsp:spPr>
        <a:xfrm>
          <a:off x="0" y="43776"/>
          <a:ext cx="60960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Le contrôle continu représente 400 points</a:t>
          </a:r>
          <a:endParaRPr lang="fr-FR" sz="1600" kern="1200" dirty="0"/>
        </a:p>
      </dsp:txBody>
      <dsp:txXfrm>
        <a:off x="0" y="43776"/>
        <a:ext cx="6096000" cy="635602"/>
      </dsp:txXfrm>
    </dsp:sp>
    <dsp:sp modelId="{22415BFF-A8AC-4257-93E0-16410508720C}">
      <dsp:nvSpPr>
        <dsp:cNvPr id="0" name=""/>
        <dsp:cNvSpPr/>
      </dsp:nvSpPr>
      <dsp:spPr>
        <a:xfrm>
          <a:off x="0" y="679378"/>
          <a:ext cx="60960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r-FR" sz="1200" kern="1200" dirty="0"/>
        </a:p>
      </dsp:txBody>
      <dsp:txXfrm>
        <a:off x="0" y="679378"/>
        <a:ext cx="6096000" cy="264960"/>
      </dsp:txXfrm>
    </dsp:sp>
    <dsp:sp modelId="{69838F4B-EF3C-474E-97F4-AD976AC4032D}">
      <dsp:nvSpPr>
        <dsp:cNvPr id="0" name=""/>
        <dsp:cNvSpPr/>
      </dsp:nvSpPr>
      <dsp:spPr>
        <a:xfrm>
          <a:off x="0" y="944338"/>
          <a:ext cx="6096000" cy="6356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Le contrôle final représente 300 points et comporte trois épreuves obligatoires</a:t>
          </a:r>
          <a:endParaRPr lang="fr-FR" sz="1600" kern="1200" dirty="0"/>
        </a:p>
      </dsp:txBody>
      <dsp:txXfrm>
        <a:off x="0" y="944338"/>
        <a:ext cx="6096000" cy="635602"/>
      </dsp:txXfrm>
    </dsp:sp>
    <dsp:sp modelId="{54A5B101-CF17-46DA-9055-A3CF40163635}">
      <dsp:nvSpPr>
        <dsp:cNvPr id="0" name=""/>
        <dsp:cNvSpPr/>
      </dsp:nvSpPr>
      <dsp:spPr>
        <a:xfrm>
          <a:off x="144018" y="1579941"/>
          <a:ext cx="5807964" cy="24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fr-FR" sz="1200" kern="1200" dirty="0"/>
        </a:p>
      </dsp:txBody>
      <dsp:txXfrm>
        <a:off x="144018" y="1579941"/>
        <a:ext cx="5807964" cy="2484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3BF629-6791-42E2-BBE7-81242A8F35B7}">
      <dsp:nvSpPr>
        <dsp:cNvPr id="0" name=""/>
        <dsp:cNvSpPr/>
      </dsp:nvSpPr>
      <dsp:spPr>
        <a:xfrm>
          <a:off x="0" y="34239"/>
          <a:ext cx="2088232" cy="4318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Cycle 2</a:t>
          </a:r>
          <a:endParaRPr lang="fr-FR" sz="1200" kern="1200" dirty="0"/>
        </a:p>
      </dsp:txBody>
      <dsp:txXfrm>
        <a:off x="0" y="34239"/>
        <a:ext cx="2088232" cy="431833"/>
      </dsp:txXfrm>
    </dsp:sp>
    <dsp:sp modelId="{C101C406-4526-4F41-890E-A4E98F7CA57B}">
      <dsp:nvSpPr>
        <dsp:cNvPr id="0" name=""/>
        <dsp:cNvSpPr/>
      </dsp:nvSpPr>
      <dsp:spPr>
        <a:xfrm>
          <a:off x="0" y="538399"/>
          <a:ext cx="2088232" cy="4320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Apprentissages fondamentaux</a:t>
          </a:r>
          <a:endParaRPr lang="fr-FR" sz="1200" kern="1200" dirty="0"/>
        </a:p>
      </dsp:txBody>
      <dsp:txXfrm>
        <a:off x="0" y="538399"/>
        <a:ext cx="2088232" cy="432055"/>
      </dsp:txXfrm>
    </dsp:sp>
    <dsp:sp modelId="{46A8E86B-8F7D-4E06-859F-AD4642A06182}">
      <dsp:nvSpPr>
        <dsp:cNvPr id="0" name=""/>
        <dsp:cNvSpPr/>
      </dsp:nvSpPr>
      <dsp:spPr>
        <a:xfrm>
          <a:off x="0" y="1005014"/>
          <a:ext cx="2088232" cy="507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CP CE1 CE2</a:t>
          </a:r>
          <a:endParaRPr lang="fr-FR" sz="1200" kern="1200" dirty="0"/>
        </a:p>
      </dsp:txBody>
      <dsp:txXfrm>
        <a:off x="0" y="1005014"/>
        <a:ext cx="2088232" cy="5071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AFDB7B-8D30-4892-9377-7EBDCB1FF7D1}">
      <dsp:nvSpPr>
        <dsp:cNvPr id="0" name=""/>
        <dsp:cNvSpPr/>
      </dsp:nvSpPr>
      <dsp:spPr>
        <a:xfrm>
          <a:off x="0" y="17792"/>
          <a:ext cx="18002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0" i="0" kern="1200" baseline="0" dirty="0" smtClean="0"/>
            <a:t>Cycle 3</a:t>
          </a:r>
          <a:endParaRPr lang="fr-FR" sz="1900" kern="1200" dirty="0"/>
        </a:p>
      </dsp:txBody>
      <dsp:txXfrm>
        <a:off x="0" y="17792"/>
        <a:ext cx="1800200" cy="455715"/>
      </dsp:txXfrm>
    </dsp:sp>
    <dsp:sp modelId="{014DB92F-EAA2-4EE5-8E80-2FB4D7B62D9F}">
      <dsp:nvSpPr>
        <dsp:cNvPr id="0" name=""/>
        <dsp:cNvSpPr/>
      </dsp:nvSpPr>
      <dsp:spPr>
        <a:xfrm>
          <a:off x="0" y="528227"/>
          <a:ext cx="18002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0" i="0" kern="1200" baseline="0" dirty="0" smtClean="0"/>
            <a:t>Consolidation</a:t>
          </a:r>
          <a:endParaRPr lang="fr-FR" sz="1900" kern="1200" dirty="0"/>
        </a:p>
      </dsp:txBody>
      <dsp:txXfrm>
        <a:off x="0" y="528227"/>
        <a:ext cx="1800200" cy="455715"/>
      </dsp:txXfrm>
    </dsp:sp>
    <dsp:sp modelId="{352A06E0-455F-4B8A-B0B8-979299423D73}">
      <dsp:nvSpPr>
        <dsp:cNvPr id="0" name=""/>
        <dsp:cNvSpPr/>
      </dsp:nvSpPr>
      <dsp:spPr>
        <a:xfrm>
          <a:off x="0" y="1038662"/>
          <a:ext cx="1800200" cy="4557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0" i="0" kern="1200" baseline="0" dirty="0" smtClean="0"/>
            <a:t>CM1 CM2 6</a:t>
          </a:r>
          <a:r>
            <a:rPr lang="fr-FR" sz="1900" b="0" i="0" kern="1200" baseline="30000" dirty="0" smtClean="0"/>
            <a:t>ème</a:t>
          </a:r>
          <a:r>
            <a:rPr lang="fr-FR" sz="1900" b="0" i="0" kern="1200" baseline="0" dirty="0" smtClean="0"/>
            <a:t> </a:t>
          </a:r>
          <a:endParaRPr lang="fr-FR" sz="1900" kern="1200" dirty="0"/>
        </a:p>
      </dsp:txBody>
      <dsp:txXfrm>
        <a:off x="0" y="1038662"/>
        <a:ext cx="1800200" cy="45571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281571-6E3D-474E-B504-7C9CF0012C7D}">
      <dsp:nvSpPr>
        <dsp:cNvPr id="0" name=""/>
        <dsp:cNvSpPr/>
      </dsp:nvSpPr>
      <dsp:spPr>
        <a:xfrm>
          <a:off x="0" y="50942"/>
          <a:ext cx="2448272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0" kern="1200" baseline="0" dirty="0" smtClean="0"/>
            <a:t>Cycle 4</a:t>
          </a:r>
          <a:endParaRPr lang="fr-FR" sz="2000" kern="1200" dirty="0"/>
        </a:p>
      </dsp:txBody>
      <dsp:txXfrm>
        <a:off x="0" y="50942"/>
        <a:ext cx="2448272" cy="479700"/>
      </dsp:txXfrm>
    </dsp:sp>
    <dsp:sp modelId="{1756132C-B523-44E1-B020-E377CC05BBD8}">
      <dsp:nvSpPr>
        <dsp:cNvPr id="0" name=""/>
        <dsp:cNvSpPr/>
      </dsp:nvSpPr>
      <dsp:spPr>
        <a:xfrm>
          <a:off x="0" y="588242"/>
          <a:ext cx="2448272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0" i="0" kern="1200" baseline="0" dirty="0" smtClean="0"/>
            <a:t>Approfondissements</a:t>
          </a:r>
          <a:endParaRPr lang="fr-FR" sz="2000" kern="1200" dirty="0"/>
        </a:p>
      </dsp:txBody>
      <dsp:txXfrm>
        <a:off x="0" y="588242"/>
        <a:ext cx="2448272" cy="479700"/>
      </dsp:txXfrm>
    </dsp:sp>
    <dsp:sp modelId="{03A2EECC-D582-4919-85F9-4A6E4465B84D}">
      <dsp:nvSpPr>
        <dsp:cNvPr id="0" name=""/>
        <dsp:cNvSpPr/>
      </dsp:nvSpPr>
      <dsp:spPr>
        <a:xfrm>
          <a:off x="0" y="1125542"/>
          <a:ext cx="2448272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5</a:t>
          </a:r>
          <a:r>
            <a:rPr lang="fr-FR" sz="2000" kern="1200" baseline="30000" dirty="0" smtClean="0"/>
            <a:t>ème</a:t>
          </a:r>
          <a:r>
            <a:rPr lang="fr-FR" sz="2000" kern="1200" dirty="0" smtClean="0"/>
            <a:t> 4</a:t>
          </a:r>
          <a:r>
            <a:rPr lang="fr-FR" sz="2000" kern="1200" baseline="30000" dirty="0" smtClean="0"/>
            <a:t>ème</a:t>
          </a:r>
          <a:r>
            <a:rPr lang="fr-FR" sz="2000" kern="1200" dirty="0" smtClean="0"/>
            <a:t> 3</a:t>
          </a:r>
          <a:r>
            <a:rPr lang="fr-FR" sz="2000" kern="1200" baseline="30000" dirty="0" smtClean="0"/>
            <a:t>ème</a:t>
          </a:r>
          <a:r>
            <a:rPr lang="fr-FR" sz="2000" kern="1200" dirty="0" smtClean="0"/>
            <a:t> </a:t>
          </a:r>
          <a:endParaRPr lang="fr-FR" sz="2000" b="0" i="0" kern="1200" baseline="0" dirty="0"/>
        </a:p>
      </dsp:txBody>
      <dsp:txXfrm>
        <a:off x="0" y="1125542"/>
        <a:ext cx="2448272" cy="4797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3D53CB-7E41-4ADF-B473-7E080FFD4CAC}">
      <dsp:nvSpPr>
        <dsp:cNvPr id="0" name=""/>
        <dsp:cNvSpPr/>
      </dsp:nvSpPr>
      <dsp:spPr>
        <a:xfrm>
          <a:off x="3973" y="0"/>
          <a:ext cx="8128957" cy="3693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Ecole                                 Collège</a:t>
          </a:r>
          <a:endParaRPr lang="fr-FR" sz="2200" kern="1200" dirty="0"/>
        </a:p>
      </dsp:txBody>
      <dsp:txXfrm>
        <a:off x="3973" y="0"/>
        <a:ext cx="8128957" cy="36933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74C99D4-EB80-41E9-8530-008E34423FE3}">
      <dsp:nvSpPr>
        <dsp:cNvPr id="0" name=""/>
        <dsp:cNvSpPr/>
      </dsp:nvSpPr>
      <dsp:spPr>
        <a:xfrm>
          <a:off x="339720" y="797708"/>
          <a:ext cx="2065438" cy="15399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Monde économique et professionnel</a:t>
          </a:r>
          <a:endParaRPr lang="fr-FR" sz="2400" kern="1200" dirty="0"/>
        </a:p>
      </dsp:txBody>
      <dsp:txXfrm>
        <a:off x="339720" y="797708"/>
        <a:ext cx="2065438" cy="1539987"/>
      </dsp:txXfrm>
    </dsp:sp>
    <dsp:sp modelId="{3C800060-D871-4207-8CD1-3F6D24DF7AD2}">
      <dsp:nvSpPr>
        <dsp:cNvPr id="0" name=""/>
        <dsp:cNvSpPr/>
      </dsp:nvSpPr>
      <dsp:spPr>
        <a:xfrm>
          <a:off x="2627793" y="747278"/>
          <a:ext cx="3250516" cy="1496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Langues et cultures de l’Antiquité</a:t>
          </a:r>
          <a:endParaRPr lang="fr-FR" sz="2400" kern="1200" dirty="0"/>
        </a:p>
      </dsp:txBody>
      <dsp:txXfrm>
        <a:off x="2627793" y="747278"/>
        <a:ext cx="3250516" cy="1496780"/>
      </dsp:txXfrm>
    </dsp:sp>
    <dsp:sp modelId="{78A17E64-7EAF-4EE2-ABC8-A20625A13D61}">
      <dsp:nvSpPr>
        <dsp:cNvPr id="0" name=""/>
        <dsp:cNvSpPr/>
      </dsp:nvSpPr>
      <dsp:spPr>
        <a:xfrm>
          <a:off x="6026194" y="764712"/>
          <a:ext cx="3117791" cy="1546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Langues et cultures étrangères/régionales</a:t>
          </a:r>
          <a:endParaRPr lang="fr-FR" sz="2400" kern="1200" dirty="0"/>
        </a:p>
      </dsp:txBody>
      <dsp:txXfrm>
        <a:off x="6026194" y="764712"/>
        <a:ext cx="3117791" cy="1546641"/>
      </dsp:txXfrm>
    </dsp:sp>
    <dsp:sp modelId="{9A8D8742-B3B9-401F-AFBF-0B297EABAC23}">
      <dsp:nvSpPr>
        <dsp:cNvPr id="0" name=""/>
        <dsp:cNvSpPr/>
      </dsp:nvSpPr>
      <dsp:spPr>
        <a:xfrm>
          <a:off x="193151" y="2518266"/>
          <a:ext cx="2594545" cy="1701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Information, communication, citoyenneté</a:t>
          </a:r>
          <a:endParaRPr lang="fr-FR" sz="2400" kern="1200" dirty="0"/>
        </a:p>
      </dsp:txBody>
      <dsp:txXfrm>
        <a:off x="193151" y="2518266"/>
        <a:ext cx="2594545" cy="1701930"/>
      </dsp:txXfrm>
    </dsp:sp>
    <dsp:sp modelId="{E7E1240C-01E6-4BA5-B78C-0C9BBF13924A}">
      <dsp:nvSpPr>
        <dsp:cNvPr id="0" name=""/>
        <dsp:cNvSpPr/>
      </dsp:nvSpPr>
      <dsp:spPr>
        <a:xfrm>
          <a:off x="3138634" y="2527004"/>
          <a:ext cx="2541588" cy="1684454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EPI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Huit thématiques interdisciplinaires</a:t>
          </a:r>
          <a:endParaRPr lang="fr-FR" sz="2400" kern="1200" dirty="0"/>
        </a:p>
      </dsp:txBody>
      <dsp:txXfrm>
        <a:off x="3138634" y="2527004"/>
        <a:ext cx="2541588" cy="1684454"/>
      </dsp:txXfrm>
    </dsp:sp>
    <dsp:sp modelId="{5930E0B4-6137-45CC-9501-4ED64D821B34}">
      <dsp:nvSpPr>
        <dsp:cNvPr id="0" name=""/>
        <dsp:cNvSpPr/>
      </dsp:nvSpPr>
      <dsp:spPr>
        <a:xfrm>
          <a:off x="6031159" y="2607671"/>
          <a:ext cx="2919688" cy="1523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Développement durable</a:t>
          </a:r>
          <a:endParaRPr lang="fr-FR" sz="2400" kern="1200" dirty="0"/>
        </a:p>
      </dsp:txBody>
      <dsp:txXfrm>
        <a:off x="6031159" y="2607671"/>
        <a:ext cx="2919688" cy="1523121"/>
      </dsp:txXfrm>
    </dsp:sp>
    <dsp:sp modelId="{A0284275-A578-4BCA-B0CD-3E9078774F67}">
      <dsp:nvSpPr>
        <dsp:cNvPr id="0" name=""/>
        <dsp:cNvSpPr/>
      </dsp:nvSpPr>
      <dsp:spPr>
        <a:xfrm>
          <a:off x="539544" y="4653126"/>
          <a:ext cx="2438097" cy="1666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Culture et création artistiques</a:t>
          </a:r>
          <a:endParaRPr lang="fr-FR" sz="2400" kern="1200" dirty="0"/>
        </a:p>
      </dsp:txBody>
      <dsp:txXfrm>
        <a:off x="539544" y="4653126"/>
        <a:ext cx="2438097" cy="1666177"/>
      </dsp:txXfrm>
    </dsp:sp>
    <dsp:sp modelId="{4FB9A079-E2EB-4DA8-87E6-86FC8214CFEB}">
      <dsp:nvSpPr>
        <dsp:cNvPr id="0" name=""/>
        <dsp:cNvSpPr/>
      </dsp:nvSpPr>
      <dsp:spPr>
        <a:xfrm>
          <a:off x="3419857" y="4725139"/>
          <a:ext cx="2539553" cy="1551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Sciences et Société</a:t>
          </a:r>
          <a:endParaRPr lang="fr-FR" sz="2400" kern="1200" dirty="0"/>
        </a:p>
      </dsp:txBody>
      <dsp:txXfrm>
        <a:off x="3419857" y="4725139"/>
        <a:ext cx="2539553" cy="1551378"/>
      </dsp:txXfrm>
    </dsp:sp>
    <dsp:sp modelId="{D7D1F73B-3B2D-40FF-B5CD-E68EA55057A1}">
      <dsp:nvSpPr>
        <dsp:cNvPr id="0" name=""/>
        <dsp:cNvSpPr/>
      </dsp:nvSpPr>
      <dsp:spPr>
        <a:xfrm>
          <a:off x="6228193" y="4653126"/>
          <a:ext cx="2438097" cy="1666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Corps, santé, sécurité</a:t>
          </a:r>
          <a:endParaRPr lang="fr-FR" sz="2400" kern="1200" dirty="0"/>
        </a:p>
      </dsp:txBody>
      <dsp:txXfrm>
        <a:off x="6228193" y="4653126"/>
        <a:ext cx="2438097" cy="1666177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D6623A-E347-4790-9E24-777630812C38}">
      <dsp:nvSpPr>
        <dsp:cNvPr id="0" name=""/>
        <dsp:cNvSpPr/>
      </dsp:nvSpPr>
      <dsp:spPr>
        <a:xfrm>
          <a:off x="0" y="615467"/>
          <a:ext cx="2677797" cy="1606678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1.Les langages pour penser et communiquer</a:t>
          </a:r>
          <a:endParaRPr lang="fr-FR" sz="2500" kern="1200" dirty="0"/>
        </a:p>
      </dsp:txBody>
      <dsp:txXfrm>
        <a:off x="0" y="615467"/>
        <a:ext cx="2677797" cy="1606678"/>
      </dsp:txXfrm>
    </dsp:sp>
    <dsp:sp modelId="{E695ADED-73AC-45D4-839C-1E92736EB0EE}">
      <dsp:nvSpPr>
        <dsp:cNvPr id="0" name=""/>
        <dsp:cNvSpPr/>
      </dsp:nvSpPr>
      <dsp:spPr>
        <a:xfrm>
          <a:off x="2945577" y="615467"/>
          <a:ext cx="2677797" cy="160667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2. Les méthodes </a:t>
          </a:r>
          <a:r>
            <a:rPr lang="fr-FR" sz="2500" kern="1200" smtClean="0"/>
            <a:t>et </a:t>
          </a:r>
          <a:r>
            <a:rPr lang="fr-FR" sz="2500" kern="1200" smtClean="0"/>
            <a:t>outils </a:t>
          </a:r>
          <a:r>
            <a:rPr lang="fr-FR" sz="2500" kern="1200" dirty="0" smtClean="0"/>
            <a:t>pour apprendre</a:t>
          </a:r>
          <a:endParaRPr lang="fr-FR" sz="2500" kern="1200" dirty="0"/>
        </a:p>
      </dsp:txBody>
      <dsp:txXfrm>
        <a:off x="2945577" y="615467"/>
        <a:ext cx="2677797" cy="1606678"/>
      </dsp:txXfrm>
    </dsp:sp>
    <dsp:sp modelId="{24D35A8A-EB1A-49AF-9B22-C52C8F880561}">
      <dsp:nvSpPr>
        <dsp:cNvPr id="0" name=""/>
        <dsp:cNvSpPr/>
      </dsp:nvSpPr>
      <dsp:spPr>
        <a:xfrm>
          <a:off x="5891154" y="615467"/>
          <a:ext cx="2677797" cy="1606678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3. La formation de la personne et du citoyen</a:t>
          </a:r>
          <a:endParaRPr lang="fr-FR" sz="2500" kern="1200" dirty="0"/>
        </a:p>
      </dsp:txBody>
      <dsp:txXfrm>
        <a:off x="5891154" y="615467"/>
        <a:ext cx="2677797" cy="1606678"/>
      </dsp:txXfrm>
    </dsp:sp>
    <dsp:sp modelId="{C3EC348A-8331-4F63-AC51-88589DCA5C52}">
      <dsp:nvSpPr>
        <dsp:cNvPr id="0" name=""/>
        <dsp:cNvSpPr/>
      </dsp:nvSpPr>
      <dsp:spPr>
        <a:xfrm>
          <a:off x="1472788" y="2489925"/>
          <a:ext cx="2677797" cy="1606678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4. Les systèmes naturels et les systèmes techniques</a:t>
          </a:r>
          <a:endParaRPr lang="fr-FR" sz="2500" kern="1200" dirty="0"/>
        </a:p>
      </dsp:txBody>
      <dsp:txXfrm>
        <a:off x="1472788" y="2489925"/>
        <a:ext cx="2677797" cy="1606678"/>
      </dsp:txXfrm>
    </dsp:sp>
    <dsp:sp modelId="{599FA029-865E-4E0D-9325-C065FE11E845}">
      <dsp:nvSpPr>
        <dsp:cNvPr id="0" name=""/>
        <dsp:cNvSpPr/>
      </dsp:nvSpPr>
      <dsp:spPr>
        <a:xfrm>
          <a:off x="4418365" y="2489925"/>
          <a:ext cx="2677797" cy="160667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/>
            <a:t>5. Les représentations du monde et l’activité humaine</a:t>
          </a:r>
          <a:endParaRPr lang="fr-FR" sz="2500" kern="1200" dirty="0"/>
        </a:p>
      </dsp:txBody>
      <dsp:txXfrm>
        <a:off x="4418365" y="2489925"/>
        <a:ext cx="2677797" cy="1606678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007084-C3C9-4183-AC1D-441F5CEB6650}">
      <dsp:nvSpPr>
        <dsp:cNvPr id="0" name=""/>
        <dsp:cNvSpPr/>
      </dsp:nvSpPr>
      <dsp:spPr>
        <a:xfrm>
          <a:off x="175079" y="1400"/>
          <a:ext cx="3776552" cy="22659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 smtClean="0"/>
            <a:t>Parcours citoyen</a:t>
          </a:r>
          <a:endParaRPr lang="fr-FR" sz="4500" kern="1200" dirty="0"/>
        </a:p>
      </dsp:txBody>
      <dsp:txXfrm>
        <a:off x="175079" y="1400"/>
        <a:ext cx="3776552" cy="2265931"/>
      </dsp:txXfrm>
    </dsp:sp>
    <dsp:sp modelId="{53530E2C-F921-44D0-B1C9-B12B72B9635B}">
      <dsp:nvSpPr>
        <dsp:cNvPr id="0" name=""/>
        <dsp:cNvSpPr/>
      </dsp:nvSpPr>
      <dsp:spPr>
        <a:xfrm>
          <a:off x="4329287" y="1400"/>
          <a:ext cx="3776552" cy="2265931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 smtClean="0"/>
            <a:t>Parcours avenir</a:t>
          </a:r>
          <a:endParaRPr lang="fr-FR" sz="4500" kern="1200" dirty="0"/>
        </a:p>
      </dsp:txBody>
      <dsp:txXfrm>
        <a:off x="4329287" y="1400"/>
        <a:ext cx="3776552" cy="2265931"/>
      </dsp:txXfrm>
    </dsp:sp>
    <dsp:sp modelId="{E88B137E-4682-4E77-91B9-173CEC12C833}">
      <dsp:nvSpPr>
        <dsp:cNvPr id="0" name=""/>
        <dsp:cNvSpPr/>
      </dsp:nvSpPr>
      <dsp:spPr>
        <a:xfrm>
          <a:off x="175079" y="2644987"/>
          <a:ext cx="3776552" cy="226593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 smtClean="0"/>
            <a:t>Parcours santé</a:t>
          </a:r>
          <a:endParaRPr lang="fr-FR" sz="4500" kern="1200" dirty="0"/>
        </a:p>
      </dsp:txBody>
      <dsp:txXfrm>
        <a:off x="175079" y="2644987"/>
        <a:ext cx="3776552" cy="2265931"/>
      </dsp:txXfrm>
    </dsp:sp>
    <dsp:sp modelId="{A69C0D29-75B8-4DF3-B552-76EC55FD64C6}">
      <dsp:nvSpPr>
        <dsp:cNvPr id="0" name=""/>
        <dsp:cNvSpPr/>
      </dsp:nvSpPr>
      <dsp:spPr>
        <a:xfrm>
          <a:off x="4329287" y="2644987"/>
          <a:ext cx="3776552" cy="2265931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 smtClean="0"/>
            <a:t>Parcours artistique et culturel</a:t>
          </a:r>
          <a:endParaRPr lang="fr-FR" sz="4500" kern="1200" dirty="0"/>
        </a:p>
      </dsp:txBody>
      <dsp:txXfrm>
        <a:off x="4329287" y="2644987"/>
        <a:ext cx="3776552" cy="2265931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E7C3B3-13BE-464D-9134-4FE0FF963794}">
      <dsp:nvSpPr>
        <dsp:cNvPr id="0" name=""/>
        <dsp:cNvSpPr/>
      </dsp:nvSpPr>
      <dsp:spPr>
        <a:xfrm rot="5400000">
          <a:off x="3723510" y="-1421910"/>
          <a:ext cx="84353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 heures en 2 parties de 2 heures et 1 heure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</a:t>
          </a:r>
          <a:r>
            <a:rPr lang="fr-FR" sz="1100" kern="1200" baseline="30000" dirty="0" smtClean="0"/>
            <a:t>ère</a:t>
          </a:r>
          <a:r>
            <a:rPr lang="fr-FR" sz="1100" kern="1200" dirty="0" smtClean="0"/>
            <a:t> partie: mathématiques; 2</a:t>
          </a:r>
          <a:r>
            <a:rPr lang="fr-FR" sz="1100" kern="1200" baseline="30000" dirty="0" smtClean="0"/>
            <a:t>ème</a:t>
          </a:r>
          <a:r>
            <a:rPr lang="fr-FR" sz="1100" kern="1200" dirty="0" smtClean="0"/>
            <a:t> partie PC, SVT, Techno 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Noté sur 100 points</a:t>
          </a:r>
          <a:endParaRPr lang="fr-FR" sz="1100" kern="1200" dirty="0"/>
        </a:p>
      </dsp:txBody>
      <dsp:txXfrm rot="5400000">
        <a:off x="3723510" y="-1421910"/>
        <a:ext cx="843539" cy="3901440"/>
      </dsp:txXfrm>
    </dsp:sp>
    <dsp:sp modelId="{D306EF3F-3955-42F9-95B3-1C2C13302F41}">
      <dsp:nvSpPr>
        <dsp:cNvPr id="0" name=""/>
        <dsp:cNvSpPr/>
      </dsp:nvSpPr>
      <dsp:spPr>
        <a:xfrm>
          <a:off x="0" y="1597"/>
          <a:ext cx="2194560" cy="1054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smtClean="0"/>
            <a:t>Mathématiques, physique-chimie, sciences et vie de la terre, technologie</a:t>
          </a:r>
          <a:endParaRPr lang="fr-FR" sz="1500" kern="1200" dirty="0"/>
        </a:p>
      </dsp:txBody>
      <dsp:txXfrm>
        <a:off x="0" y="1597"/>
        <a:ext cx="2194560" cy="1054424"/>
      </dsp:txXfrm>
    </dsp:sp>
    <dsp:sp modelId="{60190088-8739-4AAA-89BD-B57D797211A7}">
      <dsp:nvSpPr>
        <dsp:cNvPr id="0" name=""/>
        <dsp:cNvSpPr/>
      </dsp:nvSpPr>
      <dsp:spPr>
        <a:xfrm rot="5400000">
          <a:off x="3723510" y="-314764"/>
          <a:ext cx="84353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5 heures en 2 parties de 3 heures et 2 heures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</a:t>
          </a:r>
          <a:r>
            <a:rPr lang="fr-FR" sz="1100" kern="1200" baseline="30000" dirty="0" smtClean="0"/>
            <a:t>ère</a:t>
          </a:r>
          <a:r>
            <a:rPr lang="fr-FR" sz="1100" kern="1200" dirty="0" smtClean="0"/>
            <a:t> partie: histoire géographies français: 2</a:t>
          </a:r>
          <a:r>
            <a:rPr lang="fr-FR" sz="1100" kern="1200" baseline="30000" dirty="0" smtClean="0"/>
            <a:t>ème</a:t>
          </a:r>
          <a:r>
            <a:rPr lang="fr-FR" sz="1100" kern="1200" dirty="0" smtClean="0"/>
            <a:t> partie français rédaction et maitrise de la langue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Noté sur 100 points</a:t>
          </a:r>
          <a:endParaRPr lang="fr-FR" sz="1100" kern="1200" dirty="0"/>
        </a:p>
      </dsp:txBody>
      <dsp:txXfrm rot="5400000">
        <a:off x="3723510" y="-314764"/>
        <a:ext cx="843539" cy="3901440"/>
      </dsp:txXfrm>
    </dsp:sp>
    <dsp:sp modelId="{CA29151A-30B4-4771-B92F-D436C1F43B11}">
      <dsp:nvSpPr>
        <dsp:cNvPr id="0" name=""/>
        <dsp:cNvSpPr/>
      </dsp:nvSpPr>
      <dsp:spPr>
        <a:xfrm>
          <a:off x="0" y="1108743"/>
          <a:ext cx="2194560" cy="1054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Français, histoire, géographie et enseignement moral et civique</a:t>
          </a:r>
          <a:endParaRPr lang="fr-FR" sz="1500" kern="1200" dirty="0"/>
        </a:p>
      </dsp:txBody>
      <dsp:txXfrm>
        <a:off x="0" y="1108743"/>
        <a:ext cx="2194560" cy="1054424"/>
      </dsp:txXfrm>
    </dsp:sp>
    <dsp:sp modelId="{A492199A-7C6D-4858-BD19-5559B661C6DC}">
      <dsp:nvSpPr>
        <dsp:cNvPr id="0" name=""/>
        <dsp:cNvSpPr/>
      </dsp:nvSpPr>
      <dsp:spPr>
        <a:xfrm rot="5400000">
          <a:off x="3723510" y="792382"/>
          <a:ext cx="843539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15 minutes en 2 parties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</a:t>
          </a:r>
          <a:r>
            <a:rPr lang="fr-FR" sz="1100" kern="1200" baseline="30000" dirty="0" smtClean="0"/>
            <a:t>ère</a:t>
          </a:r>
          <a:r>
            <a:rPr lang="fr-FR" sz="1100" kern="1200" dirty="0" smtClean="0"/>
            <a:t> partie: exposé d’un projet travaillé dans le cadre des EPI ou des parcours; 2</a:t>
          </a:r>
          <a:r>
            <a:rPr lang="fr-FR" sz="1100" kern="1200" baseline="30000" dirty="0" smtClean="0"/>
            <a:t>ème</a:t>
          </a:r>
          <a:r>
            <a:rPr lang="fr-FR" sz="1100" kern="1200" dirty="0" smtClean="0"/>
            <a:t> partie: entretien avec le jury</a:t>
          </a:r>
          <a:endParaRPr lang="fr-FR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Noté sur 100 points</a:t>
          </a:r>
          <a:endParaRPr lang="fr-FR" sz="1100" kern="1200" dirty="0"/>
        </a:p>
      </dsp:txBody>
      <dsp:txXfrm rot="5400000">
        <a:off x="3723510" y="792382"/>
        <a:ext cx="843539" cy="3901440"/>
      </dsp:txXfrm>
    </dsp:sp>
    <dsp:sp modelId="{4114A30D-0B68-4D78-B156-DB4D32662D8F}">
      <dsp:nvSpPr>
        <dsp:cNvPr id="0" name=""/>
        <dsp:cNvSpPr/>
      </dsp:nvSpPr>
      <dsp:spPr>
        <a:xfrm>
          <a:off x="0" y="2215889"/>
          <a:ext cx="2194560" cy="1054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Epreuve orale: soutenance d’un projet</a:t>
          </a:r>
          <a:endParaRPr lang="fr-FR" sz="1500" kern="1200" dirty="0"/>
        </a:p>
      </dsp:txBody>
      <dsp:txXfrm>
        <a:off x="0" y="2215889"/>
        <a:ext cx="2194560" cy="1054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87130-1BD4-4BFE-BF48-8E66947C8094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23717-0585-41A1-992F-CF4A7C874B8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2F5FA-4B2D-4E64-9781-58DCC0431E4B}" type="datetimeFigureOut">
              <a:rPr lang="fr-FR" smtClean="0"/>
              <a:pPr/>
              <a:t>16/09/2016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EFBE-F6E3-4115-8F64-A0A4BA7AD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mtClean="0"/>
              <a:t>De nouveaux cycles pour plus de continuité dans les apprentissages</a:t>
            </a:r>
            <a:endParaRPr lang="fr-FR" dirty="0"/>
          </a:p>
        </p:txBody>
      </p:sp>
      <p:graphicFrame>
        <p:nvGraphicFramePr>
          <p:cNvPr id="16" name="Espace réservé du contenu 15"/>
          <p:cNvGraphicFramePr>
            <a:graphicFrameLocks noGrp="1"/>
          </p:cNvGraphicFramePr>
          <p:nvPr>
            <p:ph sz="half" idx="1"/>
          </p:nvPr>
        </p:nvGraphicFramePr>
        <p:xfrm>
          <a:off x="0" y="1772816"/>
          <a:ext cx="2088232" cy="1900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Espace réservé du contenu 16"/>
          <p:cNvGraphicFramePr>
            <a:graphicFrameLocks noGrp="1"/>
          </p:cNvGraphicFramePr>
          <p:nvPr>
            <p:ph sz="half" idx="2"/>
          </p:nvPr>
        </p:nvGraphicFramePr>
        <p:xfrm>
          <a:off x="2123728" y="1916832"/>
          <a:ext cx="2088232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8" name="Diagramme 17"/>
          <p:cNvGraphicFramePr/>
          <p:nvPr/>
        </p:nvGraphicFramePr>
        <p:xfrm>
          <a:off x="4355976" y="1988840"/>
          <a:ext cx="1800200" cy="1512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0" name="Diagramme 19"/>
          <p:cNvGraphicFramePr/>
          <p:nvPr/>
        </p:nvGraphicFramePr>
        <p:xfrm>
          <a:off x="6300192" y="1916832"/>
          <a:ext cx="2448272" cy="1656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3" name="Diagramme 22"/>
          <p:cNvGraphicFramePr/>
          <p:nvPr/>
        </p:nvGraphicFramePr>
        <p:xfrm>
          <a:off x="755576" y="4365104"/>
          <a:ext cx="8136904" cy="369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De nouvelles grilles horaires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1560" y="1700808"/>
            <a:ext cx="7848872" cy="3240360"/>
          </a:xfrm>
        </p:spPr>
        <p:txBody>
          <a:bodyPr/>
          <a:lstStyle/>
          <a:p>
            <a:r>
              <a:rPr lang="fr-FR" dirty="0" smtClean="0"/>
              <a:t>26 H hebdomadaires </a:t>
            </a:r>
          </a:p>
          <a:p>
            <a:pPr>
              <a:buNone/>
            </a:pPr>
            <a:r>
              <a:rPr lang="fr-FR" dirty="0" smtClean="0"/>
              <a:t>dont </a:t>
            </a:r>
          </a:p>
          <a:p>
            <a:r>
              <a:rPr lang="fr-FR" dirty="0" smtClean="0"/>
              <a:t>4H Enseignements </a:t>
            </a:r>
            <a:r>
              <a:rPr lang="fr-FR" dirty="0"/>
              <a:t>P</a:t>
            </a:r>
            <a:r>
              <a:rPr lang="fr-FR" dirty="0" smtClean="0"/>
              <a:t>ratiques Interdisciplinaires  </a:t>
            </a:r>
          </a:p>
          <a:p>
            <a:pPr>
              <a:buNone/>
            </a:pPr>
            <a:r>
              <a:rPr lang="fr-FR" dirty="0" smtClean="0"/>
              <a:t>ou </a:t>
            </a:r>
          </a:p>
          <a:p>
            <a:r>
              <a:rPr lang="fr-FR" dirty="0" smtClean="0"/>
              <a:t>Accompagnement Personnalisé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Socle commun de connaissances  de compétences et de culture</a:t>
            </a:r>
            <a:endParaRPr lang="fr-FR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179512" y="1556792"/>
          <a:ext cx="8568952" cy="471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parcours</a:t>
            </a:r>
            <a:endParaRPr lang="fr-FR" dirty="0"/>
          </a:p>
        </p:txBody>
      </p:sp>
      <p:graphicFrame>
        <p:nvGraphicFramePr>
          <p:cNvPr id="3" name="Diagramme 2"/>
          <p:cNvGraphicFramePr/>
          <p:nvPr/>
        </p:nvGraphicFramePr>
        <p:xfrm>
          <a:off x="467544" y="1397000"/>
          <a:ext cx="828092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427168" cy="868958"/>
          </a:xfrm>
        </p:spPr>
        <p:txBody>
          <a:bodyPr/>
          <a:lstStyle/>
          <a:p>
            <a:r>
              <a:rPr lang="fr-FR" dirty="0" smtClean="0"/>
              <a:t>Diplôme National du Brevet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1547664" y="3284984"/>
          <a:ext cx="6096000" cy="3271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1547664" y="1052736"/>
          <a:ext cx="6096000" cy="1872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289</Words>
  <Application>Microsoft Office PowerPoint</Application>
  <PresentationFormat>Affichage à l'écran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De nouveaux cycles pour plus de continuité dans les apprentissages</vt:lpstr>
      <vt:lpstr>De nouvelles grilles horaires</vt:lpstr>
      <vt:lpstr>Diapositive 3</vt:lpstr>
      <vt:lpstr>Socle commun de connaissances  de compétences et de culture</vt:lpstr>
      <vt:lpstr>Les parcours</vt:lpstr>
      <vt:lpstr>Diplôme National du Brevet</vt:lpstr>
    </vt:vector>
  </TitlesOfParts>
  <Company>CG94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nouveaux cycles pour plus de continuité dans les apprentissages</dc:title>
  <dc:creator>princadj</dc:creator>
  <cp:lastModifiedBy>princadj</cp:lastModifiedBy>
  <cp:revision>18</cp:revision>
  <dcterms:created xsi:type="dcterms:W3CDTF">2016-09-15T07:18:16Z</dcterms:created>
  <dcterms:modified xsi:type="dcterms:W3CDTF">2016-09-16T10:04:06Z</dcterms:modified>
</cp:coreProperties>
</file>