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834" r:id="rId2"/>
    <p:sldMasterId id="2147483846" r:id="rId3"/>
    <p:sldMasterId id="2147483858" r:id="rId4"/>
  </p:sldMasterIdLst>
  <p:notesMasterIdLst>
    <p:notesMasterId r:id="rId23"/>
  </p:notesMasterIdLst>
  <p:sldIdLst>
    <p:sldId id="256" r:id="rId5"/>
    <p:sldId id="257" r:id="rId6"/>
    <p:sldId id="273" r:id="rId7"/>
    <p:sldId id="265" r:id="rId8"/>
    <p:sldId id="259" r:id="rId9"/>
    <p:sldId id="267" r:id="rId10"/>
    <p:sldId id="262" r:id="rId11"/>
    <p:sldId id="268" r:id="rId12"/>
    <p:sldId id="274" r:id="rId13"/>
    <p:sldId id="279" r:id="rId14"/>
    <p:sldId id="280" r:id="rId15"/>
    <p:sldId id="269" r:id="rId16"/>
    <p:sldId id="276" r:id="rId17"/>
    <p:sldId id="270" r:id="rId18"/>
    <p:sldId id="275" r:id="rId19"/>
    <p:sldId id="271" r:id="rId20"/>
    <p:sldId id="278" r:id="rId21"/>
    <p:sldId id="272"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1EC0CDCB-4C59-47A1-B6EF-ED0CBCAC7B65}">
          <p14:sldIdLst>
            <p14:sldId id="256"/>
            <p14:sldId id="257"/>
            <p14:sldId id="273"/>
            <p14:sldId id="265"/>
            <p14:sldId id="259"/>
            <p14:sldId id="267"/>
            <p14:sldId id="262"/>
            <p14:sldId id="268"/>
            <p14:sldId id="274"/>
            <p14:sldId id="279"/>
            <p14:sldId id="280"/>
            <p14:sldId id="269"/>
            <p14:sldId id="276"/>
            <p14:sldId id="270"/>
            <p14:sldId id="275"/>
            <p14:sldId id="271"/>
            <p14:sldId id="278"/>
            <p14:sldId id="272"/>
          </p14:sldIdLst>
        </p14:section>
        <p14:section name="Section sans titre" id="{E0864144-CA9E-4A2E-81AA-12175466BF53}">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29" autoAdjust="0"/>
    <p:restoredTop sz="88988" autoAdjust="0"/>
  </p:normalViewPr>
  <p:slideViewPr>
    <p:cSldViewPr snapToGrid="0">
      <p:cViewPr>
        <p:scale>
          <a:sx n="70" d="100"/>
          <a:sy n="70" d="100"/>
        </p:scale>
        <p:origin x="-924" y="-96"/>
      </p:cViewPr>
      <p:guideLst>
        <p:guide orient="horz" pos="2160"/>
        <p:guide pos="3315"/>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53" d="100"/>
          <a:sy n="53" d="100"/>
        </p:scale>
        <p:origin x="-286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F95E35-D3FA-4904-906A-0D76DA8791CB}" type="datetimeFigureOut">
              <a:rPr lang="fr-FR" smtClean="0"/>
              <a:t>16/04/2020</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88B7A7-D982-47A7-9DF4-53845295BB3B}" type="slidenum">
              <a:rPr lang="fr-FR" smtClean="0"/>
              <a:t>‹N°›</a:t>
            </a:fld>
            <a:endParaRPr lang="fr-FR"/>
          </a:p>
        </p:txBody>
      </p:sp>
    </p:spTree>
    <p:extLst>
      <p:ext uri="{BB962C8B-B14F-4D97-AF65-F5344CB8AC3E}">
        <p14:creationId xmlns:p14="http://schemas.microsoft.com/office/powerpoint/2010/main" val="1136128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6" name="Rectangle 15"/>
          <p:cNvSpPr/>
          <p:nvPr userDrawn="1"/>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p:cNvSpPr/>
          <p:nvPr userDrawn="1"/>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fr-FR" smtClean="0"/>
              <a:t>Modifiez le style du titre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984EFFDC-313C-431E-8F37-27547BABF653}" type="datetimeFigureOut">
              <a:rPr lang="fr-FR" smtClean="0"/>
              <a:t>16/04/2020</a:t>
            </a:fld>
            <a:endParaRPr lang="fr-FR"/>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fr-FR"/>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BA796D00-FF80-4299-8D38-58EC431ED47B}" type="slidenum">
              <a:rPr lang="fr-FR" smtClean="0"/>
              <a:t>‹N°›</a:t>
            </a:fld>
            <a:endParaRPr lang="fr-FR"/>
          </a:p>
        </p:txBody>
      </p:sp>
    </p:spTree>
    <p:extLst>
      <p:ext uri="{BB962C8B-B14F-4D97-AF65-F5344CB8AC3E}">
        <p14:creationId xmlns:p14="http://schemas.microsoft.com/office/powerpoint/2010/main" val="803507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84EFFDC-313C-431E-8F37-27547BABF653}" type="datetimeFigureOut">
              <a:rPr lang="fr-FR" smtClean="0"/>
              <a:t>16/04/2020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A796D00-FF80-4299-8D38-58EC431ED47B}" type="slidenum">
              <a:rPr lang="fr-FR" smtClean="0"/>
              <a:t>‹N°›</a:t>
            </a:fld>
            <a:endParaRPr lang="fr-FR"/>
          </a:p>
        </p:txBody>
      </p:sp>
    </p:spTree>
    <p:extLst>
      <p:ext uri="{BB962C8B-B14F-4D97-AF65-F5344CB8AC3E}">
        <p14:creationId xmlns:p14="http://schemas.microsoft.com/office/powerpoint/2010/main" val="3154903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84EFFDC-313C-431E-8F37-27547BABF653}" type="datetimeFigureOut">
              <a:rPr lang="fr-FR" smtClean="0"/>
              <a:t>16/04/2020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A796D00-FF80-4299-8D38-58EC431ED47B}" type="slidenum">
              <a:rPr lang="fr-FR" smtClean="0"/>
              <a:t>‹N°›</a:t>
            </a:fld>
            <a:endParaRPr lang="fr-FR"/>
          </a:p>
        </p:txBody>
      </p:sp>
    </p:spTree>
    <p:extLst>
      <p:ext uri="{BB962C8B-B14F-4D97-AF65-F5344CB8AC3E}">
        <p14:creationId xmlns:p14="http://schemas.microsoft.com/office/powerpoint/2010/main" val="3587905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fr-FR" smtClean="0"/>
              <a:t>Modifiez le style du titre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lvl1pPr algn="l">
              <a:defRPr/>
            </a:lvl1pPr>
          </a:lstStyle>
          <a:p>
            <a:fld id="{984EFFDC-313C-431E-8F37-27547BABF653}" type="datetimeFigureOut">
              <a:rPr lang="fr-FR" smtClean="0"/>
              <a:t>16/04/2020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A796D00-FF80-4299-8D38-58EC431ED47B}" type="slidenum">
              <a:rPr lang="fr-FR" smtClean="0"/>
              <a:t>‹N°›</a:t>
            </a:fld>
            <a:endParaRPr lang="fr-FR"/>
          </a:p>
        </p:txBody>
      </p:sp>
      <p:sp>
        <p:nvSpPr>
          <p:cNvPr id="13" name="Rectangle 12"/>
          <p:cNvSpPr/>
          <p:nvPr userDrawn="1"/>
        </p:nvSpPr>
        <p:spPr>
          <a:xfrm>
            <a:off x="0" y="-1"/>
            <a:ext cx="12192000" cy="4572001"/>
          </a:xfrm>
          <a:prstGeom prst="rect">
            <a:avLst/>
          </a:prstGeom>
          <a:blipFill dpi="0" rotWithShape="1">
            <a:blip r:embed="rId2">
              <a:duotone>
                <a:schemeClr val="accent1">
                  <a:shade val="45000"/>
                  <a:satMod val="135000"/>
                </a:schemeClr>
                <a:prstClr val="white"/>
              </a:duotone>
            </a:blip>
            <a:srcRect/>
            <a:tile tx="2540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936087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84EFFDC-313C-431E-8F37-27547BABF653}" type="datetimeFigureOut">
              <a:rPr lang="fr-FR" smtClean="0"/>
              <a:t>16/04/2020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A796D00-FF80-4299-8D38-58EC431ED47B}" type="slidenum">
              <a:rPr lang="fr-FR" smtClean="0"/>
              <a:t>‹N°›</a:t>
            </a:fld>
            <a:endParaRPr lang="fr-FR"/>
          </a:p>
        </p:txBody>
      </p:sp>
    </p:spTree>
    <p:extLst>
      <p:ext uri="{BB962C8B-B14F-4D97-AF65-F5344CB8AC3E}">
        <p14:creationId xmlns:p14="http://schemas.microsoft.com/office/powerpoint/2010/main" val="305045061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re de section">
    <p:spTree>
      <p:nvGrpSpPr>
        <p:cNvPr id="1" name=""/>
        <p:cNvGrpSpPr/>
        <p:nvPr/>
      </p:nvGrpSpPr>
      <p:grpSpPr>
        <a:xfrm>
          <a:off x="0" y="0"/>
          <a:ext cx="0" cy="0"/>
          <a:chOff x="0" y="0"/>
          <a:chExt cx="0" cy="0"/>
        </a:xfrm>
      </p:grpSpPr>
      <p:sp>
        <p:nvSpPr>
          <p:cNvPr id="15" name="Rectangle 14"/>
          <p:cNvSpPr/>
          <p:nvPr userDrawn="1"/>
        </p:nvSpPr>
        <p:spPr>
          <a:xfrm>
            <a:off x="0" y="0"/>
            <a:ext cx="12192000" cy="1613647"/>
          </a:xfrm>
          <a:prstGeom prst="rect">
            <a:avLst/>
          </a:prstGeom>
          <a:blipFill dpi="0" rotWithShape="1">
            <a:blip r:embed="rId2">
              <a:alphaModFix amt="40000"/>
              <a:duotone>
                <a:schemeClr val="accent1">
                  <a:shade val="45000"/>
                  <a:satMod val="135000"/>
                </a:schemeClr>
                <a:prstClr val="white"/>
              </a:duotone>
              <a:extLst>
                <a:ext uri="{BEBA8EAE-BF5A-486C-A8C5-ECC9F3942E4B}">
                  <a14:imgProps xmlns:a14="http://schemas.microsoft.com/office/drawing/2010/main">
                    <a14:imgLayer r:embed="rId3">
                      <a14:imgEffect>
                        <a14:sharpenSoften amount="25000"/>
                      </a14:imgEffect>
                      <a14:imgEffect>
                        <a14:colorTemperature colorTemp="11200"/>
                      </a14:imgEffect>
                      <a14:imgEffect>
                        <a14:saturation sat="400000"/>
                      </a14:imgEffect>
                      <a14:imgEffect>
                        <a14:brightnessContrast contrast="-40000"/>
                      </a14:imgEffect>
                    </a14:imgLayer>
                  </a14:imgProps>
                </a:ext>
              </a:extLst>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dirty="0"/>
          </a:p>
        </p:txBody>
      </p:sp>
      <p:sp>
        <p:nvSpPr>
          <p:cNvPr id="3" name="Text Placeholder 2"/>
          <p:cNvSpPr>
            <a:spLocks noGrp="1"/>
          </p:cNvSpPr>
          <p:nvPr>
            <p:ph type="body" idx="1"/>
          </p:nvPr>
        </p:nvSpPr>
        <p:spPr>
          <a:xfrm>
            <a:off x="0" y="1613646"/>
            <a:ext cx="12192000" cy="5244353"/>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fr-FR" dirty="0" smtClean="0"/>
          </a:p>
        </p:txBody>
      </p:sp>
      <p:sp>
        <p:nvSpPr>
          <p:cNvPr id="22" name="Rectangle 21"/>
          <p:cNvSpPr/>
          <p:nvPr userDrawn="1"/>
        </p:nvSpPr>
        <p:spPr>
          <a:xfrm>
            <a:off x="0" y="13447"/>
            <a:ext cx="12192000" cy="1600200"/>
          </a:xfrm>
          <a:prstGeom prst="rect">
            <a:avLst/>
          </a:prstGeom>
          <a:blipFill dpi="0" rotWithShape="1">
            <a:blip r:embed="rId2">
              <a:alphaModFix amt="40000"/>
              <a:duotone>
                <a:schemeClr val="accent1">
                  <a:shade val="45000"/>
                  <a:satMod val="135000"/>
                </a:schemeClr>
                <a:prstClr val="white"/>
              </a:duotone>
              <a:extLst>
                <a:ext uri="{BEBA8EAE-BF5A-486C-A8C5-ECC9F3942E4B}">
                  <a14:imgProps xmlns:a14="http://schemas.microsoft.com/office/drawing/2010/main">
                    <a14:imgLayer r:embed="rId3">
                      <a14:imgEffect>
                        <a14:sharpenSoften amount="25000"/>
                      </a14:imgEffect>
                      <a14:imgEffect>
                        <a14:colorTemperature colorTemp="11200"/>
                      </a14:imgEffect>
                      <a14:imgEffect>
                        <a14:saturation sat="400000"/>
                      </a14:imgEffect>
                      <a14:imgEffect>
                        <a14:brightnessContrast contrast="-40000"/>
                      </a14:imgEffect>
                    </a14:imgLayer>
                  </a14:imgProps>
                </a:ext>
              </a:extLst>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dirty="0"/>
          </a:p>
        </p:txBody>
      </p:sp>
    </p:spTree>
    <p:extLst>
      <p:ext uri="{BB962C8B-B14F-4D97-AF65-F5344CB8AC3E}">
        <p14:creationId xmlns:p14="http://schemas.microsoft.com/office/powerpoint/2010/main" val="357653931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984EFFDC-313C-431E-8F37-27547BABF653}" type="datetimeFigureOut">
              <a:rPr lang="fr-FR" smtClean="0"/>
              <a:t>16/04/2020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A796D00-FF80-4299-8D38-58EC431ED47B}" type="slidenum">
              <a:rPr lang="fr-FR" smtClean="0"/>
              <a:t>‹N°›</a:t>
            </a:fld>
            <a:endParaRPr lang="fr-FR"/>
          </a:p>
        </p:txBody>
      </p:sp>
    </p:spTree>
    <p:extLst>
      <p:ext uri="{BB962C8B-B14F-4D97-AF65-F5344CB8AC3E}">
        <p14:creationId xmlns:p14="http://schemas.microsoft.com/office/powerpoint/2010/main" val="3029330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024128" y="2967788"/>
            <a:ext cx="4754880" cy="334157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r-FR" smtClean="0"/>
              <a:t>Modifiez les styles du texte du masque</a:t>
            </a:r>
          </a:p>
        </p:txBody>
      </p:sp>
      <p:sp>
        <p:nvSpPr>
          <p:cNvPr id="6" name="Content Placeholder 5"/>
          <p:cNvSpPr>
            <a:spLocks noGrp="1"/>
          </p:cNvSpPr>
          <p:nvPr>
            <p:ph sz="quarter" idx="4"/>
          </p:nvPr>
        </p:nvSpPr>
        <p:spPr>
          <a:xfrm>
            <a:off x="5990888" y="2967788"/>
            <a:ext cx="4754880" cy="334157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984EFFDC-313C-431E-8F37-27547BABF653}" type="datetimeFigureOut">
              <a:rPr lang="fr-FR" smtClean="0"/>
              <a:t>16/04/2020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A796D00-FF80-4299-8D38-58EC431ED47B}" type="slidenum">
              <a:rPr lang="fr-FR" smtClean="0"/>
              <a:t>‹N°›</a:t>
            </a:fld>
            <a:endParaRPr lang="fr-FR"/>
          </a:p>
        </p:txBody>
      </p:sp>
    </p:spTree>
    <p:extLst>
      <p:ext uri="{BB962C8B-B14F-4D97-AF65-F5344CB8AC3E}">
        <p14:creationId xmlns:p14="http://schemas.microsoft.com/office/powerpoint/2010/main" val="1615826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984EFFDC-313C-431E-8F37-27547BABF653}" type="datetimeFigureOut">
              <a:rPr lang="fr-FR" smtClean="0"/>
              <a:t>16/04/2020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A796D00-FF80-4299-8D38-58EC431ED47B}" type="slidenum">
              <a:rPr lang="fr-FR" smtClean="0"/>
              <a:t>‹N°›</a:t>
            </a:fld>
            <a:endParaRPr lang="fr-FR"/>
          </a:p>
        </p:txBody>
      </p:sp>
    </p:spTree>
    <p:extLst>
      <p:ext uri="{BB962C8B-B14F-4D97-AF65-F5344CB8AC3E}">
        <p14:creationId xmlns:p14="http://schemas.microsoft.com/office/powerpoint/2010/main" val="3561924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4EFFDC-313C-431E-8F37-27547BABF653}" type="datetimeFigureOut">
              <a:rPr lang="fr-FR" smtClean="0"/>
              <a:t>16/04/2020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A796D00-FF80-4299-8D38-58EC431ED47B}" type="slidenum">
              <a:rPr lang="fr-FR" smtClean="0"/>
              <a:t>‹N°›</a:t>
            </a:fld>
            <a:endParaRPr lang="fr-FR"/>
          </a:p>
        </p:txBody>
      </p:sp>
    </p:spTree>
    <p:extLst>
      <p:ext uri="{BB962C8B-B14F-4D97-AF65-F5344CB8AC3E}">
        <p14:creationId xmlns:p14="http://schemas.microsoft.com/office/powerpoint/2010/main" val="128741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fr-FR" smtClean="0"/>
              <a:t>Modifiez le style du titre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984EFFDC-313C-431E-8F37-27547BABF653}" type="datetimeFigureOut">
              <a:rPr lang="fr-FR" smtClean="0"/>
              <a:t>16/04/2020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A796D00-FF80-4299-8D38-58EC431ED47B}" type="slidenum">
              <a:rPr lang="fr-FR" smtClean="0"/>
              <a:t>‹N°›</a:t>
            </a:fld>
            <a:endParaRPr lang="fr-FR"/>
          </a:p>
        </p:txBody>
      </p:sp>
    </p:spTree>
    <p:extLst>
      <p:ext uri="{BB962C8B-B14F-4D97-AF65-F5344CB8AC3E}">
        <p14:creationId xmlns:p14="http://schemas.microsoft.com/office/powerpoint/2010/main" val="335370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84EFFDC-313C-431E-8F37-27547BABF653}" type="datetimeFigureOut">
              <a:rPr lang="fr-FR" smtClean="0"/>
              <a:t>16/04/2020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A796D00-FF80-4299-8D38-58EC431ED47B}" type="slidenum">
              <a:rPr lang="fr-FR" smtClean="0"/>
              <a:t>‹N°›</a:t>
            </a:fld>
            <a:endParaRPr lang="fr-FR"/>
          </a:p>
        </p:txBody>
      </p:sp>
    </p:spTree>
    <p:extLst>
      <p:ext uri="{BB962C8B-B14F-4D97-AF65-F5344CB8AC3E}">
        <p14:creationId xmlns:p14="http://schemas.microsoft.com/office/powerpoint/2010/main" val="25287792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0" y="-1"/>
            <a:ext cx="12188952" cy="4572000"/>
          </a:xfrm>
          <a:solidFill>
            <a:schemeClr val="accent1"/>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984EFFDC-313C-431E-8F37-27547BABF653}" type="datetimeFigureOut">
              <a:rPr lang="fr-FR" smtClean="0"/>
              <a:t>16/04/2020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A796D00-FF80-4299-8D38-58EC431ED47B}" type="slidenum">
              <a:rPr lang="fr-FR" smtClean="0"/>
              <a:t>‹N°›</a:t>
            </a:fld>
            <a:endParaRPr lang="fr-F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08920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84EFFDC-313C-431E-8F37-27547BABF653}" type="datetimeFigureOut">
              <a:rPr lang="fr-FR" smtClean="0"/>
              <a:t>16/04/2020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A796D00-FF80-4299-8D38-58EC431ED47B}" type="slidenum">
              <a:rPr lang="fr-FR" smtClean="0"/>
              <a:t>‹N°›</a:t>
            </a:fld>
            <a:endParaRPr lang="fr-FR"/>
          </a:p>
        </p:txBody>
      </p:sp>
    </p:spTree>
    <p:extLst>
      <p:ext uri="{BB962C8B-B14F-4D97-AF65-F5344CB8AC3E}">
        <p14:creationId xmlns:p14="http://schemas.microsoft.com/office/powerpoint/2010/main" val="32510588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fr-FR" smtClean="0"/>
              <a:t>Modifiez le style du titre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84EFFDC-313C-431E-8F37-27547BABF653}" type="datetimeFigureOut">
              <a:rPr lang="fr-FR" smtClean="0"/>
              <a:t>16/04/2020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A796D00-FF80-4299-8D38-58EC431ED47B}" type="slidenum">
              <a:rPr lang="fr-FR" smtClean="0"/>
              <a:t>‹N°›</a:t>
            </a:fld>
            <a:endParaRPr lang="fr-FR"/>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94901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6" name="Rectangle 15"/>
          <p:cNvSpPr/>
          <p:nvPr userDrawn="1"/>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p:cNvSpPr/>
          <p:nvPr userDrawn="1"/>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fr-FR" smtClean="0"/>
              <a:t>Modifiez le style du titre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984EFFDC-313C-431E-8F37-27547BABF653}" type="datetimeFigureOut">
              <a:rPr lang="fr-FR" smtClean="0"/>
              <a:pPr/>
              <a:t>16/04/2020</a:t>
            </a:fld>
            <a:endParaRPr lang="fr-FR"/>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fr-FR">
              <a:solidFill>
                <a:prstClr val="white">
                  <a:lumMod val="75000"/>
                  <a:lumOff val="25000"/>
                </a:prstClr>
              </a:solidFill>
            </a:endParaRPr>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BA796D00-FF80-4299-8D38-58EC431ED47B}" type="slidenum">
              <a:rPr lang="fr-FR" smtClean="0">
                <a:solidFill>
                  <a:prstClr val="white">
                    <a:lumMod val="75000"/>
                    <a:lumOff val="25000"/>
                  </a:prstClr>
                </a:solidFill>
              </a:rPr>
              <a:pPr/>
              <a:t>‹N°›</a:t>
            </a:fld>
            <a:endParaRPr lang="fr-FR">
              <a:solidFill>
                <a:prstClr val="white">
                  <a:lumMod val="75000"/>
                  <a:lumOff val="25000"/>
                </a:prstClr>
              </a:solidFill>
            </a:endParaRPr>
          </a:p>
        </p:txBody>
      </p:sp>
    </p:spTree>
    <p:extLst>
      <p:ext uri="{BB962C8B-B14F-4D97-AF65-F5344CB8AC3E}">
        <p14:creationId xmlns:p14="http://schemas.microsoft.com/office/powerpoint/2010/main" val="30738005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84EFFDC-313C-431E-8F37-27547BABF653}" type="datetimeFigureOut">
              <a:rPr lang="fr-FR" smtClean="0">
                <a:solidFill>
                  <a:prstClr val="white">
                    <a:lumMod val="75000"/>
                    <a:lumOff val="25000"/>
                  </a:prstClr>
                </a:solidFill>
              </a:rPr>
              <a:pPr/>
              <a:t>16/04/2020</a:t>
            </a:fld>
            <a:endParaRPr lang="fr-FR">
              <a:solidFill>
                <a:prstClr val="white">
                  <a:lumMod val="75000"/>
                  <a:lumOff val="25000"/>
                </a:prstClr>
              </a:solidFill>
            </a:endParaRPr>
          </a:p>
        </p:txBody>
      </p:sp>
      <p:sp>
        <p:nvSpPr>
          <p:cNvPr id="5" name="Footer Placeholder 4"/>
          <p:cNvSpPr>
            <a:spLocks noGrp="1"/>
          </p:cNvSpPr>
          <p:nvPr>
            <p:ph type="ftr" sz="quarter" idx="11"/>
          </p:nvPr>
        </p:nvSpPr>
        <p:spPr/>
        <p:txBody>
          <a:bodyPr/>
          <a:lstStyle/>
          <a:p>
            <a:endParaRPr lang="fr-FR">
              <a:solidFill>
                <a:prstClr val="white">
                  <a:lumMod val="75000"/>
                  <a:lumOff val="25000"/>
                </a:prstClr>
              </a:solidFill>
            </a:endParaRPr>
          </a:p>
        </p:txBody>
      </p:sp>
      <p:sp>
        <p:nvSpPr>
          <p:cNvPr id="6" name="Slide Number Placeholder 5"/>
          <p:cNvSpPr>
            <a:spLocks noGrp="1"/>
          </p:cNvSpPr>
          <p:nvPr>
            <p:ph type="sldNum" sz="quarter" idx="12"/>
          </p:nvPr>
        </p:nvSpPr>
        <p:spPr/>
        <p:txBody>
          <a:bodyPr/>
          <a:lstStyle/>
          <a:p>
            <a:fld id="{BA796D00-FF80-4299-8D38-58EC431ED47B}" type="slidenum">
              <a:rPr lang="fr-FR" smtClean="0">
                <a:solidFill>
                  <a:prstClr val="white">
                    <a:lumMod val="75000"/>
                    <a:lumOff val="25000"/>
                  </a:prstClr>
                </a:solidFill>
              </a:rPr>
              <a:pPr/>
              <a:t>‹N°›</a:t>
            </a:fld>
            <a:endParaRPr lang="fr-FR">
              <a:solidFill>
                <a:prstClr val="white">
                  <a:lumMod val="75000"/>
                  <a:lumOff val="25000"/>
                </a:prstClr>
              </a:solidFill>
            </a:endParaRPr>
          </a:p>
        </p:txBody>
      </p:sp>
    </p:spTree>
    <p:extLst>
      <p:ext uri="{BB962C8B-B14F-4D97-AF65-F5344CB8AC3E}">
        <p14:creationId xmlns:p14="http://schemas.microsoft.com/office/powerpoint/2010/main" val="5415700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fr-FR" smtClean="0"/>
              <a:t>Modifiez le style du titre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984EFFDC-313C-431E-8F37-27547BABF653}" type="datetimeFigureOut">
              <a:rPr lang="fr-FR" smtClean="0"/>
              <a:pPr/>
              <a:t>16/04/2020</a:t>
            </a:fld>
            <a:endParaRPr lang="fr-FR"/>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fr-FR">
              <a:solidFill>
                <a:prstClr val="white">
                  <a:lumMod val="75000"/>
                  <a:lumOff val="25000"/>
                </a:prstClr>
              </a:solidFill>
            </a:endParaRPr>
          </a:p>
        </p:txBody>
      </p:sp>
      <p:sp>
        <p:nvSpPr>
          <p:cNvPr id="6" name="Slide Number Placeholder 5"/>
          <p:cNvSpPr>
            <a:spLocks noGrp="1"/>
          </p:cNvSpPr>
          <p:nvPr>
            <p:ph type="sldNum" sz="quarter" idx="12"/>
          </p:nvPr>
        </p:nvSpPr>
        <p:spPr>
          <a:xfrm>
            <a:off x="8604504" y="5212080"/>
            <a:ext cx="2112264" cy="228600"/>
          </a:xfrm>
        </p:spPr>
        <p:txBody>
          <a:bodyPr/>
          <a:lstStyle/>
          <a:p>
            <a:fld id="{BA796D00-FF80-4299-8D38-58EC431ED47B}" type="slidenum">
              <a:rPr lang="fr-FR" smtClean="0">
                <a:solidFill>
                  <a:prstClr val="white">
                    <a:lumMod val="75000"/>
                    <a:lumOff val="25000"/>
                  </a:prstClr>
                </a:solidFill>
              </a:rPr>
              <a:pPr/>
              <a:t>‹N°›</a:t>
            </a:fld>
            <a:endParaRPr lang="fr-FR">
              <a:solidFill>
                <a:prstClr val="white">
                  <a:lumMod val="75000"/>
                  <a:lumOff val="25000"/>
                </a:prstClr>
              </a:solidFill>
            </a:endParaRPr>
          </a:p>
        </p:txBody>
      </p:sp>
    </p:spTree>
    <p:extLst>
      <p:ext uri="{BB962C8B-B14F-4D97-AF65-F5344CB8AC3E}">
        <p14:creationId xmlns:p14="http://schemas.microsoft.com/office/powerpoint/2010/main" val="33145784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984EFFDC-313C-431E-8F37-27547BABF653}" type="datetimeFigureOut">
              <a:rPr lang="fr-FR" smtClean="0">
                <a:solidFill>
                  <a:prstClr val="white">
                    <a:lumMod val="75000"/>
                    <a:lumOff val="25000"/>
                  </a:prstClr>
                </a:solidFill>
              </a:rPr>
              <a:pPr/>
              <a:t>16/04/2020</a:t>
            </a:fld>
            <a:endParaRPr lang="fr-FR">
              <a:solidFill>
                <a:prstClr val="white">
                  <a:lumMod val="75000"/>
                  <a:lumOff val="25000"/>
                </a:prstClr>
              </a:solidFill>
            </a:endParaRPr>
          </a:p>
        </p:txBody>
      </p:sp>
      <p:sp>
        <p:nvSpPr>
          <p:cNvPr id="6" name="Footer Placeholder 5"/>
          <p:cNvSpPr>
            <a:spLocks noGrp="1"/>
          </p:cNvSpPr>
          <p:nvPr>
            <p:ph type="ftr" sz="quarter" idx="11"/>
          </p:nvPr>
        </p:nvSpPr>
        <p:spPr/>
        <p:txBody>
          <a:bodyPr/>
          <a:lstStyle/>
          <a:p>
            <a:endParaRPr lang="fr-FR">
              <a:solidFill>
                <a:prstClr val="white">
                  <a:lumMod val="75000"/>
                  <a:lumOff val="25000"/>
                </a:prstClr>
              </a:solidFill>
            </a:endParaRPr>
          </a:p>
        </p:txBody>
      </p:sp>
      <p:sp>
        <p:nvSpPr>
          <p:cNvPr id="7" name="Slide Number Placeholder 6"/>
          <p:cNvSpPr>
            <a:spLocks noGrp="1"/>
          </p:cNvSpPr>
          <p:nvPr>
            <p:ph type="sldNum" sz="quarter" idx="12"/>
          </p:nvPr>
        </p:nvSpPr>
        <p:spPr/>
        <p:txBody>
          <a:bodyPr/>
          <a:lstStyle/>
          <a:p>
            <a:fld id="{BA796D00-FF80-4299-8D38-58EC431ED47B}" type="slidenum">
              <a:rPr lang="fr-FR" smtClean="0">
                <a:solidFill>
                  <a:prstClr val="white">
                    <a:lumMod val="75000"/>
                    <a:lumOff val="25000"/>
                  </a:prstClr>
                </a:solidFill>
              </a:rPr>
              <a:pPr/>
              <a:t>‹N°›</a:t>
            </a:fld>
            <a:endParaRPr lang="fr-FR">
              <a:solidFill>
                <a:prstClr val="white">
                  <a:lumMod val="75000"/>
                  <a:lumOff val="25000"/>
                </a:prstClr>
              </a:solidFill>
            </a:endParaRPr>
          </a:p>
        </p:txBody>
      </p:sp>
    </p:spTree>
    <p:extLst>
      <p:ext uri="{BB962C8B-B14F-4D97-AF65-F5344CB8AC3E}">
        <p14:creationId xmlns:p14="http://schemas.microsoft.com/office/powerpoint/2010/main" val="20308008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984EFFDC-313C-431E-8F37-27547BABF653}" type="datetimeFigureOut">
              <a:rPr lang="fr-FR" smtClean="0">
                <a:solidFill>
                  <a:prstClr val="white">
                    <a:lumMod val="75000"/>
                    <a:lumOff val="25000"/>
                  </a:prstClr>
                </a:solidFill>
              </a:rPr>
              <a:pPr/>
              <a:t>16/04/2020</a:t>
            </a:fld>
            <a:endParaRPr lang="fr-FR">
              <a:solidFill>
                <a:prstClr val="white">
                  <a:lumMod val="75000"/>
                  <a:lumOff val="25000"/>
                </a:prstClr>
              </a:solidFill>
            </a:endParaRPr>
          </a:p>
        </p:txBody>
      </p:sp>
      <p:sp>
        <p:nvSpPr>
          <p:cNvPr id="8" name="Footer Placeholder 7"/>
          <p:cNvSpPr>
            <a:spLocks noGrp="1"/>
          </p:cNvSpPr>
          <p:nvPr>
            <p:ph type="ftr" sz="quarter" idx="11"/>
          </p:nvPr>
        </p:nvSpPr>
        <p:spPr/>
        <p:txBody>
          <a:bodyPr/>
          <a:lstStyle/>
          <a:p>
            <a:endParaRPr lang="fr-FR">
              <a:solidFill>
                <a:prstClr val="white">
                  <a:lumMod val="75000"/>
                  <a:lumOff val="25000"/>
                </a:prstClr>
              </a:solidFill>
            </a:endParaRPr>
          </a:p>
        </p:txBody>
      </p:sp>
      <p:sp>
        <p:nvSpPr>
          <p:cNvPr id="9" name="Slide Number Placeholder 8"/>
          <p:cNvSpPr>
            <a:spLocks noGrp="1"/>
          </p:cNvSpPr>
          <p:nvPr>
            <p:ph type="sldNum" sz="quarter" idx="12"/>
          </p:nvPr>
        </p:nvSpPr>
        <p:spPr/>
        <p:txBody>
          <a:bodyPr/>
          <a:lstStyle/>
          <a:p>
            <a:fld id="{BA796D00-FF80-4299-8D38-58EC431ED47B}" type="slidenum">
              <a:rPr lang="fr-FR" smtClean="0">
                <a:solidFill>
                  <a:prstClr val="white">
                    <a:lumMod val="75000"/>
                    <a:lumOff val="25000"/>
                  </a:prstClr>
                </a:solidFill>
              </a:rPr>
              <a:pPr/>
              <a:t>‹N°›</a:t>
            </a:fld>
            <a:endParaRPr lang="fr-FR">
              <a:solidFill>
                <a:prstClr val="white">
                  <a:lumMod val="75000"/>
                  <a:lumOff val="25000"/>
                </a:prstClr>
              </a:solidFill>
            </a:endParaRPr>
          </a:p>
        </p:txBody>
      </p:sp>
    </p:spTree>
    <p:extLst>
      <p:ext uri="{BB962C8B-B14F-4D97-AF65-F5344CB8AC3E}">
        <p14:creationId xmlns:p14="http://schemas.microsoft.com/office/powerpoint/2010/main" val="21954134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984EFFDC-313C-431E-8F37-27547BABF653}" type="datetimeFigureOut">
              <a:rPr lang="fr-FR" smtClean="0">
                <a:solidFill>
                  <a:prstClr val="white">
                    <a:lumMod val="75000"/>
                    <a:lumOff val="25000"/>
                  </a:prstClr>
                </a:solidFill>
              </a:rPr>
              <a:pPr/>
              <a:t>16/04/2020</a:t>
            </a:fld>
            <a:endParaRPr lang="fr-FR">
              <a:solidFill>
                <a:prstClr val="white">
                  <a:lumMod val="75000"/>
                  <a:lumOff val="25000"/>
                </a:prstClr>
              </a:solidFill>
            </a:endParaRPr>
          </a:p>
        </p:txBody>
      </p:sp>
      <p:sp>
        <p:nvSpPr>
          <p:cNvPr id="4" name="Footer Placeholder 3"/>
          <p:cNvSpPr>
            <a:spLocks noGrp="1"/>
          </p:cNvSpPr>
          <p:nvPr>
            <p:ph type="ftr" sz="quarter" idx="11"/>
          </p:nvPr>
        </p:nvSpPr>
        <p:spPr/>
        <p:txBody>
          <a:bodyPr/>
          <a:lstStyle/>
          <a:p>
            <a:endParaRPr lang="fr-FR">
              <a:solidFill>
                <a:prstClr val="white">
                  <a:lumMod val="75000"/>
                  <a:lumOff val="25000"/>
                </a:prstClr>
              </a:solidFill>
            </a:endParaRPr>
          </a:p>
        </p:txBody>
      </p:sp>
      <p:sp>
        <p:nvSpPr>
          <p:cNvPr id="5" name="Slide Number Placeholder 4"/>
          <p:cNvSpPr>
            <a:spLocks noGrp="1"/>
          </p:cNvSpPr>
          <p:nvPr>
            <p:ph type="sldNum" sz="quarter" idx="12"/>
          </p:nvPr>
        </p:nvSpPr>
        <p:spPr/>
        <p:txBody>
          <a:bodyPr/>
          <a:lstStyle/>
          <a:p>
            <a:fld id="{BA796D00-FF80-4299-8D38-58EC431ED47B}" type="slidenum">
              <a:rPr lang="fr-FR" smtClean="0">
                <a:solidFill>
                  <a:prstClr val="white">
                    <a:lumMod val="75000"/>
                    <a:lumOff val="25000"/>
                  </a:prstClr>
                </a:solidFill>
              </a:rPr>
              <a:pPr/>
              <a:t>‹N°›</a:t>
            </a:fld>
            <a:endParaRPr lang="fr-FR">
              <a:solidFill>
                <a:prstClr val="white">
                  <a:lumMod val="75000"/>
                  <a:lumOff val="25000"/>
                </a:prstClr>
              </a:solidFill>
            </a:endParaRPr>
          </a:p>
        </p:txBody>
      </p:sp>
    </p:spTree>
    <p:extLst>
      <p:ext uri="{BB962C8B-B14F-4D97-AF65-F5344CB8AC3E}">
        <p14:creationId xmlns:p14="http://schemas.microsoft.com/office/powerpoint/2010/main" val="30338709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4EFFDC-313C-431E-8F37-27547BABF653}" type="datetimeFigureOut">
              <a:rPr lang="fr-FR" smtClean="0">
                <a:solidFill>
                  <a:prstClr val="white">
                    <a:lumMod val="75000"/>
                    <a:lumOff val="25000"/>
                  </a:prstClr>
                </a:solidFill>
              </a:rPr>
              <a:pPr/>
              <a:t>16/04/2020</a:t>
            </a:fld>
            <a:endParaRPr lang="fr-FR">
              <a:solidFill>
                <a:prstClr val="white">
                  <a:lumMod val="75000"/>
                  <a:lumOff val="25000"/>
                </a:prstClr>
              </a:solidFill>
            </a:endParaRPr>
          </a:p>
        </p:txBody>
      </p:sp>
      <p:sp>
        <p:nvSpPr>
          <p:cNvPr id="3" name="Footer Placeholder 2"/>
          <p:cNvSpPr>
            <a:spLocks noGrp="1"/>
          </p:cNvSpPr>
          <p:nvPr>
            <p:ph type="ftr" sz="quarter" idx="11"/>
          </p:nvPr>
        </p:nvSpPr>
        <p:spPr/>
        <p:txBody>
          <a:bodyPr/>
          <a:lstStyle/>
          <a:p>
            <a:endParaRPr lang="fr-FR">
              <a:solidFill>
                <a:prstClr val="white">
                  <a:lumMod val="75000"/>
                  <a:lumOff val="25000"/>
                </a:prstClr>
              </a:solidFill>
            </a:endParaRPr>
          </a:p>
        </p:txBody>
      </p:sp>
      <p:sp>
        <p:nvSpPr>
          <p:cNvPr id="4" name="Slide Number Placeholder 3"/>
          <p:cNvSpPr>
            <a:spLocks noGrp="1"/>
          </p:cNvSpPr>
          <p:nvPr>
            <p:ph type="sldNum" sz="quarter" idx="12"/>
          </p:nvPr>
        </p:nvSpPr>
        <p:spPr/>
        <p:txBody>
          <a:bodyPr/>
          <a:lstStyle/>
          <a:p>
            <a:fld id="{BA796D00-FF80-4299-8D38-58EC431ED47B}" type="slidenum">
              <a:rPr lang="fr-FR" smtClean="0">
                <a:solidFill>
                  <a:prstClr val="white">
                    <a:lumMod val="75000"/>
                    <a:lumOff val="25000"/>
                  </a:prstClr>
                </a:solidFill>
              </a:rPr>
              <a:pPr/>
              <a:t>‹N°›</a:t>
            </a:fld>
            <a:endParaRPr lang="fr-FR">
              <a:solidFill>
                <a:prstClr val="white">
                  <a:lumMod val="75000"/>
                  <a:lumOff val="25000"/>
                </a:prstClr>
              </a:solidFill>
            </a:endParaRPr>
          </a:p>
        </p:txBody>
      </p:sp>
    </p:spTree>
    <p:extLst>
      <p:ext uri="{BB962C8B-B14F-4D97-AF65-F5344CB8AC3E}">
        <p14:creationId xmlns:p14="http://schemas.microsoft.com/office/powerpoint/2010/main" val="2402282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fr-FR" smtClean="0"/>
              <a:t>Modifiez le style du titre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984EFFDC-313C-431E-8F37-27547BABF653}" type="datetimeFigureOut">
              <a:rPr lang="fr-FR" smtClean="0"/>
              <a:t>16/04/2020</a:t>
            </a:fld>
            <a:endParaRPr lang="fr-FR"/>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fr-FR"/>
          </a:p>
        </p:txBody>
      </p:sp>
      <p:sp>
        <p:nvSpPr>
          <p:cNvPr id="6" name="Slide Number Placeholder 5"/>
          <p:cNvSpPr>
            <a:spLocks noGrp="1"/>
          </p:cNvSpPr>
          <p:nvPr>
            <p:ph type="sldNum" sz="quarter" idx="12"/>
          </p:nvPr>
        </p:nvSpPr>
        <p:spPr>
          <a:xfrm>
            <a:off x="8604504" y="5212080"/>
            <a:ext cx="2112264" cy="228600"/>
          </a:xfrm>
        </p:spPr>
        <p:txBody>
          <a:bodyPr/>
          <a:lstStyle/>
          <a:p>
            <a:fld id="{BA796D00-FF80-4299-8D38-58EC431ED47B}" type="slidenum">
              <a:rPr lang="fr-FR" smtClean="0"/>
              <a:t>‹N°›</a:t>
            </a:fld>
            <a:endParaRPr lang="fr-FR"/>
          </a:p>
        </p:txBody>
      </p:sp>
    </p:spTree>
    <p:extLst>
      <p:ext uri="{BB962C8B-B14F-4D97-AF65-F5344CB8AC3E}">
        <p14:creationId xmlns:p14="http://schemas.microsoft.com/office/powerpoint/2010/main" val="40508503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fr-FR" smtClean="0"/>
              <a:t>Modifiez le style du titre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8" name="Date Placeholder 7"/>
          <p:cNvSpPr>
            <a:spLocks noGrp="1"/>
          </p:cNvSpPr>
          <p:nvPr>
            <p:ph type="dt" sz="half" idx="10"/>
          </p:nvPr>
        </p:nvSpPr>
        <p:spPr/>
        <p:txBody>
          <a:bodyPr/>
          <a:lstStyle/>
          <a:p>
            <a:fld id="{984EFFDC-313C-431E-8F37-27547BABF653}" type="datetimeFigureOut">
              <a:rPr lang="fr-FR" smtClean="0">
                <a:solidFill>
                  <a:prstClr val="white">
                    <a:lumMod val="75000"/>
                    <a:lumOff val="25000"/>
                  </a:prstClr>
                </a:solidFill>
              </a:rPr>
              <a:pPr/>
              <a:t>16/04/2020</a:t>
            </a:fld>
            <a:endParaRPr lang="fr-FR">
              <a:solidFill>
                <a:prstClr val="white">
                  <a:lumMod val="75000"/>
                  <a:lumOff val="25000"/>
                </a:prstClr>
              </a:solidFill>
            </a:endParaRPr>
          </a:p>
        </p:txBody>
      </p:sp>
      <p:sp>
        <p:nvSpPr>
          <p:cNvPr id="9" name="Footer Placeholder 8"/>
          <p:cNvSpPr>
            <a:spLocks noGrp="1"/>
          </p:cNvSpPr>
          <p:nvPr>
            <p:ph type="ftr" sz="quarter" idx="11"/>
          </p:nvPr>
        </p:nvSpPr>
        <p:spPr/>
        <p:txBody>
          <a:bodyPr/>
          <a:lstStyle>
            <a:lvl1pPr algn="r">
              <a:defRPr/>
            </a:lvl1pPr>
          </a:lstStyle>
          <a:p>
            <a:endParaRPr lang="fr-FR">
              <a:solidFill>
                <a:prstClr val="white">
                  <a:lumMod val="75000"/>
                  <a:lumOff val="25000"/>
                </a:prstClr>
              </a:solidFill>
            </a:endParaRPr>
          </a:p>
        </p:txBody>
      </p:sp>
      <p:sp>
        <p:nvSpPr>
          <p:cNvPr id="11" name="Slide Number Placeholder 10"/>
          <p:cNvSpPr>
            <a:spLocks noGrp="1"/>
          </p:cNvSpPr>
          <p:nvPr>
            <p:ph type="sldNum" sz="quarter" idx="12"/>
          </p:nvPr>
        </p:nvSpPr>
        <p:spPr>
          <a:xfrm>
            <a:off x="10396728" y="6227064"/>
            <a:ext cx="1463040" cy="256032"/>
          </a:xfrm>
        </p:spPr>
        <p:txBody>
          <a:bodyPr/>
          <a:lstStyle/>
          <a:p>
            <a:fld id="{BA796D00-FF80-4299-8D38-58EC431ED47B}" type="slidenum">
              <a:rPr lang="fr-FR" smtClean="0">
                <a:solidFill>
                  <a:prstClr val="white">
                    <a:lumMod val="75000"/>
                    <a:lumOff val="25000"/>
                  </a:prstClr>
                </a:solidFill>
              </a:rPr>
              <a:pPr/>
              <a:t>‹N°›</a:t>
            </a:fld>
            <a:endParaRPr lang="fr-FR">
              <a:solidFill>
                <a:prstClr val="white">
                  <a:lumMod val="75000"/>
                  <a:lumOff val="25000"/>
                </a:prstClr>
              </a:solidFill>
            </a:endParaRPr>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049971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984EFFDC-313C-431E-8F37-27547BABF653}" type="datetimeFigureOut">
              <a:rPr lang="fr-FR" smtClean="0"/>
              <a:pPr/>
              <a:t>16/04/2020</a:t>
            </a:fld>
            <a:endParaRPr lang="fr-FR"/>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fr-FR"/>
          </a:p>
        </p:txBody>
      </p:sp>
      <p:sp>
        <p:nvSpPr>
          <p:cNvPr id="7" name="Slide Number Placeholder 6"/>
          <p:cNvSpPr>
            <a:spLocks noGrp="1"/>
          </p:cNvSpPr>
          <p:nvPr>
            <p:ph type="sldNum" sz="quarter" idx="12"/>
          </p:nvPr>
        </p:nvSpPr>
        <p:spPr>
          <a:xfrm>
            <a:off x="10396728" y="6227064"/>
            <a:ext cx="1463040" cy="256032"/>
          </a:xfrm>
        </p:spPr>
        <p:txBody>
          <a:bodyPr/>
          <a:lstStyle/>
          <a:p>
            <a:fld id="{BA796D00-FF80-4299-8D38-58EC431ED47B}" type="slidenum">
              <a:rPr lang="fr-FR" smtClean="0">
                <a:solidFill>
                  <a:prstClr val="white">
                    <a:lumMod val="75000"/>
                    <a:lumOff val="25000"/>
                  </a:prstClr>
                </a:solidFill>
              </a:rPr>
              <a:pPr/>
              <a:t>‹N°›</a:t>
            </a:fld>
            <a:endParaRPr lang="fr-FR">
              <a:solidFill>
                <a:prstClr val="white">
                  <a:lumMod val="75000"/>
                  <a:lumOff val="25000"/>
                </a:prstClr>
              </a:solidFill>
            </a:endParaRPr>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160203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84EFFDC-313C-431E-8F37-27547BABF653}" type="datetimeFigureOut">
              <a:rPr lang="fr-FR" smtClean="0">
                <a:solidFill>
                  <a:prstClr val="white">
                    <a:lumMod val="75000"/>
                    <a:lumOff val="25000"/>
                  </a:prstClr>
                </a:solidFill>
              </a:rPr>
              <a:pPr/>
              <a:t>16/04/2020</a:t>
            </a:fld>
            <a:endParaRPr lang="fr-FR">
              <a:solidFill>
                <a:prstClr val="white">
                  <a:lumMod val="75000"/>
                  <a:lumOff val="25000"/>
                </a:prstClr>
              </a:solidFill>
            </a:endParaRPr>
          </a:p>
        </p:txBody>
      </p:sp>
      <p:sp>
        <p:nvSpPr>
          <p:cNvPr id="5" name="Footer Placeholder 4"/>
          <p:cNvSpPr>
            <a:spLocks noGrp="1"/>
          </p:cNvSpPr>
          <p:nvPr>
            <p:ph type="ftr" sz="quarter" idx="11"/>
          </p:nvPr>
        </p:nvSpPr>
        <p:spPr/>
        <p:txBody>
          <a:bodyPr/>
          <a:lstStyle/>
          <a:p>
            <a:endParaRPr lang="fr-FR">
              <a:solidFill>
                <a:prstClr val="white">
                  <a:lumMod val="75000"/>
                  <a:lumOff val="25000"/>
                </a:prstClr>
              </a:solidFill>
            </a:endParaRPr>
          </a:p>
        </p:txBody>
      </p:sp>
      <p:sp>
        <p:nvSpPr>
          <p:cNvPr id="6" name="Slide Number Placeholder 5"/>
          <p:cNvSpPr>
            <a:spLocks noGrp="1"/>
          </p:cNvSpPr>
          <p:nvPr>
            <p:ph type="sldNum" sz="quarter" idx="12"/>
          </p:nvPr>
        </p:nvSpPr>
        <p:spPr/>
        <p:txBody>
          <a:bodyPr/>
          <a:lstStyle/>
          <a:p>
            <a:fld id="{BA796D00-FF80-4299-8D38-58EC431ED47B}" type="slidenum">
              <a:rPr lang="fr-FR" smtClean="0">
                <a:solidFill>
                  <a:prstClr val="white">
                    <a:lumMod val="75000"/>
                    <a:lumOff val="25000"/>
                  </a:prstClr>
                </a:solidFill>
              </a:rPr>
              <a:pPr/>
              <a:t>‹N°›</a:t>
            </a:fld>
            <a:endParaRPr lang="fr-FR">
              <a:solidFill>
                <a:prstClr val="white">
                  <a:lumMod val="75000"/>
                  <a:lumOff val="25000"/>
                </a:prstClr>
              </a:solidFill>
            </a:endParaRPr>
          </a:p>
        </p:txBody>
      </p:sp>
    </p:spTree>
    <p:extLst>
      <p:ext uri="{BB962C8B-B14F-4D97-AF65-F5344CB8AC3E}">
        <p14:creationId xmlns:p14="http://schemas.microsoft.com/office/powerpoint/2010/main" val="40804075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84EFFDC-313C-431E-8F37-27547BABF653}" type="datetimeFigureOut">
              <a:rPr lang="fr-FR" smtClean="0">
                <a:solidFill>
                  <a:prstClr val="white">
                    <a:lumMod val="75000"/>
                    <a:lumOff val="25000"/>
                  </a:prstClr>
                </a:solidFill>
              </a:rPr>
              <a:pPr/>
              <a:t>16/04/2020</a:t>
            </a:fld>
            <a:endParaRPr lang="fr-FR">
              <a:solidFill>
                <a:prstClr val="white">
                  <a:lumMod val="75000"/>
                  <a:lumOff val="25000"/>
                </a:prstClr>
              </a:solidFill>
            </a:endParaRPr>
          </a:p>
        </p:txBody>
      </p:sp>
      <p:sp>
        <p:nvSpPr>
          <p:cNvPr id="5" name="Footer Placeholder 4"/>
          <p:cNvSpPr>
            <a:spLocks noGrp="1"/>
          </p:cNvSpPr>
          <p:nvPr>
            <p:ph type="ftr" sz="quarter" idx="11"/>
          </p:nvPr>
        </p:nvSpPr>
        <p:spPr/>
        <p:txBody>
          <a:bodyPr/>
          <a:lstStyle/>
          <a:p>
            <a:endParaRPr lang="fr-FR">
              <a:solidFill>
                <a:prstClr val="white">
                  <a:lumMod val="75000"/>
                  <a:lumOff val="25000"/>
                </a:prstClr>
              </a:solidFill>
            </a:endParaRPr>
          </a:p>
        </p:txBody>
      </p:sp>
      <p:sp>
        <p:nvSpPr>
          <p:cNvPr id="6" name="Slide Number Placeholder 5"/>
          <p:cNvSpPr>
            <a:spLocks noGrp="1"/>
          </p:cNvSpPr>
          <p:nvPr>
            <p:ph type="sldNum" sz="quarter" idx="12"/>
          </p:nvPr>
        </p:nvSpPr>
        <p:spPr/>
        <p:txBody>
          <a:bodyPr/>
          <a:lstStyle/>
          <a:p>
            <a:fld id="{BA796D00-FF80-4299-8D38-58EC431ED47B}" type="slidenum">
              <a:rPr lang="fr-FR" smtClean="0">
                <a:solidFill>
                  <a:prstClr val="white">
                    <a:lumMod val="75000"/>
                    <a:lumOff val="25000"/>
                  </a:prstClr>
                </a:solidFill>
              </a:rPr>
              <a:pPr/>
              <a:t>‹N°›</a:t>
            </a:fld>
            <a:endParaRPr lang="fr-FR">
              <a:solidFill>
                <a:prstClr val="white">
                  <a:lumMod val="75000"/>
                  <a:lumOff val="25000"/>
                </a:prstClr>
              </a:solidFill>
            </a:endParaRPr>
          </a:p>
        </p:txBody>
      </p:sp>
    </p:spTree>
    <p:extLst>
      <p:ext uri="{BB962C8B-B14F-4D97-AF65-F5344CB8AC3E}">
        <p14:creationId xmlns:p14="http://schemas.microsoft.com/office/powerpoint/2010/main" val="13488896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fr-FR" smtClean="0"/>
              <a:t>Modifiez le style du titre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lvl1pPr algn="l">
              <a:defRPr/>
            </a:lvl1pPr>
          </a:lstStyle>
          <a:p>
            <a:fld id="{984EFFDC-313C-431E-8F37-27547BABF653}" type="datetimeFigureOut">
              <a:rPr lang="fr-FR" smtClean="0">
                <a:solidFill>
                  <a:prstClr val="white">
                    <a:lumMod val="95000"/>
                    <a:lumOff val="5000"/>
                  </a:prstClr>
                </a:solidFill>
              </a:rPr>
              <a:pPr/>
              <a:t>16/04/2020</a:t>
            </a:fld>
            <a:endParaRPr lang="fr-FR">
              <a:solidFill>
                <a:prstClr val="white">
                  <a:lumMod val="95000"/>
                  <a:lumOff val="5000"/>
                </a:prstClr>
              </a:solidFill>
            </a:endParaRPr>
          </a:p>
        </p:txBody>
      </p:sp>
      <p:sp>
        <p:nvSpPr>
          <p:cNvPr id="5" name="Footer Placeholder 4"/>
          <p:cNvSpPr>
            <a:spLocks noGrp="1"/>
          </p:cNvSpPr>
          <p:nvPr>
            <p:ph type="ftr" sz="quarter" idx="11"/>
          </p:nvPr>
        </p:nvSpPr>
        <p:spPr/>
        <p:txBody>
          <a:bodyPr/>
          <a:lstStyle/>
          <a:p>
            <a:endParaRPr lang="fr-FR">
              <a:solidFill>
                <a:prstClr val="white">
                  <a:lumMod val="95000"/>
                  <a:lumOff val="5000"/>
                </a:prstClr>
              </a:solidFill>
            </a:endParaRPr>
          </a:p>
        </p:txBody>
      </p:sp>
      <p:sp>
        <p:nvSpPr>
          <p:cNvPr id="6" name="Slide Number Placeholder 5"/>
          <p:cNvSpPr>
            <a:spLocks noGrp="1"/>
          </p:cNvSpPr>
          <p:nvPr>
            <p:ph type="sldNum" sz="quarter" idx="12"/>
          </p:nvPr>
        </p:nvSpPr>
        <p:spPr/>
        <p:txBody>
          <a:bodyPr/>
          <a:lstStyle/>
          <a:p>
            <a:fld id="{BA796D00-FF80-4299-8D38-58EC431ED47B}" type="slidenum">
              <a:rPr lang="fr-FR" smtClean="0">
                <a:solidFill>
                  <a:prstClr val="white">
                    <a:lumMod val="95000"/>
                    <a:lumOff val="5000"/>
                  </a:prstClr>
                </a:solidFill>
              </a:rPr>
              <a:pPr/>
              <a:t>‹N°›</a:t>
            </a:fld>
            <a:endParaRPr lang="fr-FR">
              <a:solidFill>
                <a:prstClr val="white">
                  <a:lumMod val="95000"/>
                  <a:lumOff val="5000"/>
                </a:prstClr>
              </a:solidFill>
            </a:endParaRPr>
          </a:p>
        </p:txBody>
      </p:sp>
      <p:sp>
        <p:nvSpPr>
          <p:cNvPr id="13" name="Rectangle 12"/>
          <p:cNvSpPr/>
          <p:nvPr userDrawn="1"/>
        </p:nvSpPr>
        <p:spPr>
          <a:xfrm>
            <a:off x="0" y="-1"/>
            <a:ext cx="12192000" cy="4572001"/>
          </a:xfrm>
          <a:prstGeom prst="rect">
            <a:avLst/>
          </a:prstGeom>
          <a:blipFill dpi="0" rotWithShape="1">
            <a:blip r:embed="rId2">
              <a:duotone>
                <a:schemeClr val="accent1">
                  <a:shade val="45000"/>
                  <a:satMod val="135000"/>
                </a:schemeClr>
                <a:prstClr val="white"/>
              </a:duotone>
            </a:blip>
            <a:srcRect/>
            <a:tile tx="2540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511292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84EFFDC-313C-431E-8F37-27547BABF653}" type="datetimeFigureOut">
              <a:rPr lang="fr-FR" smtClean="0">
                <a:solidFill>
                  <a:prstClr val="white">
                    <a:lumMod val="95000"/>
                    <a:lumOff val="5000"/>
                  </a:prstClr>
                </a:solidFill>
              </a:rPr>
              <a:pPr/>
              <a:t>16/04/2020</a:t>
            </a:fld>
            <a:endParaRPr lang="fr-FR">
              <a:solidFill>
                <a:prstClr val="white">
                  <a:lumMod val="95000"/>
                  <a:lumOff val="5000"/>
                </a:prstClr>
              </a:solidFill>
            </a:endParaRPr>
          </a:p>
        </p:txBody>
      </p:sp>
      <p:sp>
        <p:nvSpPr>
          <p:cNvPr id="5" name="Footer Placeholder 4"/>
          <p:cNvSpPr>
            <a:spLocks noGrp="1"/>
          </p:cNvSpPr>
          <p:nvPr>
            <p:ph type="ftr" sz="quarter" idx="11"/>
          </p:nvPr>
        </p:nvSpPr>
        <p:spPr/>
        <p:txBody>
          <a:bodyPr/>
          <a:lstStyle/>
          <a:p>
            <a:endParaRPr lang="fr-FR">
              <a:solidFill>
                <a:prstClr val="white">
                  <a:lumMod val="95000"/>
                  <a:lumOff val="5000"/>
                </a:prstClr>
              </a:solidFill>
            </a:endParaRPr>
          </a:p>
        </p:txBody>
      </p:sp>
      <p:sp>
        <p:nvSpPr>
          <p:cNvPr id="6" name="Slide Number Placeholder 5"/>
          <p:cNvSpPr>
            <a:spLocks noGrp="1"/>
          </p:cNvSpPr>
          <p:nvPr>
            <p:ph type="sldNum" sz="quarter" idx="12"/>
          </p:nvPr>
        </p:nvSpPr>
        <p:spPr/>
        <p:txBody>
          <a:bodyPr/>
          <a:lstStyle/>
          <a:p>
            <a:fld id="{BA796D00-FF80-4299-8D38-58EC431ED47B}" type="slidenum">
              <a:rPr lang="fr-FR" smtClean="0">
                <a:solidFill>
                  <a:prstClr val="white">
                    <a:lumMod val="95000"/>
                    <a:lumOff val="5000"/>
                  </a:prstClr>
                </a:solidFill>
              </a:rPr>
              <a:pPr/>
              <a:t>‹N°›</a:t>
            </a:fld>
            <a:endParaRPr lang="fr-FR">
              <a:solidFill>
                <a:prstClr val="white">
                  <a:lumMod val="95000"/>
                  <a:lumOff val="5000"/>
                </a:prstClr>
              </a:solidFill>
            </a:endParaRPr>
          </a:p>
        </p:txBody>
      </p:sp>
    </p:spTree>
    <p:extLst>
      <p:ext uri="{BB962C8B-B14F-4D97-AF65-F5344CB8AC3E}">
        <p14:creationId xmlns:p14="http://schemas.microsoft.com/office/powerpoint/2010/main" val="426550667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re de section">
    <p:spTree>
      <p:nvGrpSpPr>
        <p:cNvPr id="1" name=""/>
        <p:cNvGrpSpPr/>
        <p:nvPr/>
      </p:nvGrpSpPr>
      <p:grpSpPr>
        <a:xfrm>
          <a:off x="0" y="0"/>
          <a:ext cx="0" cy="0"/>
          <a:chOff x="0" y="0"/>
          <a:chExt cx="0" cy="0"/>
        </a:xfrm>
      </p:grpSpPr>
      <p:sp>
        <p:nvSpPr>
          <p:cNvPr id="15" name="Rectangle 14"/>
          <p:cNvSpPr/>
          <p:nvPr userDrawn="1"/>
        </p:nvSpPr>
        <p:spPr>
          <a:xfrm>
            <a:off x="0" y="0"/>
            <a:ext cx="12192000" cy="1613647"/>
          </a:xfrm>
          <a:prstGeom prst="rect">
            <a:avLst/>
          </a:prstGeom>
          <a:blipFill dpi="0" rotWithShape="1">
            <a:blip r:embed="rId2">
              <a:alphaModFix amt="40000"/>
              <a:duotone>
                <a:schemeClr val="accent1">
                  <a:shade val="45000"/>
                  <a:satMod val="135000"/>
                </a:schemeClr>
                <a:prstClr val="white"/>
              </a:duotone>
              <a:extLst>
                <a:ext uri="{BEBA8EAE-BF5A-486C-A8C5-ECC9F3942E4B}">
                  <a14:imgProps xmlns:a14="http://schemas.microsoft.com/office/drawing/2010/main">
                    <a14:imgLayer r:embed="rId3">
                      <a14:imgEffect>
                        <a14:sharpenSoften amount="25000"/>
                      </a14:imgEffect>
                      <a14:imgEffect>
                        <a14:colorTemperature colorTemp="11200"/>
                      </a14:imgEffect>
                      <a14:imgEffect>
                        <a14:saturation sat="400000"/>
                      </a14:imgEffect>
                      <a14:imgEffect>
                        <a14:brightnessContrast contrast="-40000"/>
                      </a14:imgEffect>
                    </a14:imgLayer>
                  </a14:imgProps>
                </a:ext>
              </a:extLst>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dirty="0">
              <a:solidFill>
                <a:prstClr val="white"/>
              </a:solidFill>
            </a:endParaRPr>
          </a:p>
        </p:txBody>
      </p:sp>
      <p:sp>
        <p:nvSpPr>
          <p:cNvPr id="3" name="Text Placeholder 2"/>
          <p:cNvSpPr>
            <a:spLocks noGrp="1"/>
          </p:cNvSpPr>
          <p:nvPr>
            <p:ph type="body" idx="1"/>
          </p:nvPr>
        </p:nvSpPr>
        <p:spPr>
          <a:xfrm>
            <a:off x="0" y="1613646"/>
            <a:ext cx="12192000" cy="5244353"/>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fr-FR" dirty="0" smtClean="0"/>
          </a:p>
        </p:txBody>
      </p:sp>
      <p:sp>
        <p:nvSpPr>
          <p:cNvPr id="22" name="Rectangle 21"/>
          <p:cNvSpPr/>
          <p:nvPr userDrawn="1"/>
        </p:nvSpPr>
        <p:spPr>
          <a:xfrm>
            <a:off x="0" y="13447"/>
            <a:ext cx="12192000" cy="1600200"/>
          </a:xfrm>
          <a:prstGeom prst="rect">
            <a:avLst/>
          </a:prstGeom>
          <a:blipFill dpi="0" rotWithShape="1">
            <a:blip r:embed="rId2">
              <a:alphaModFix amt="40000"/>
              <a:duotone>
                <a:schemeClr val="accent1">
                  <a:shade val="45000"/>
                  <a:satMod val="135000"/>
                </a:schemeClr>
                <a:prstClr val="white"/>
              </a:duotone>
              <a:extLst>
                <a:ext uri="{BEBA8EAE-BF5A-486C-A8C5-ECC9F3942E4B}">
                  <a14:imgProps xmlns:a14="http://schemas.microsoft.com/office/drawing/2010/main">
                    <a14:imgLayer r:embed="rId3">
                      <a14:imgEffect>
                        <a14:sharpenSoften amount="25000"/>
                      </a14:imgEffect>
                      <a14:imgEffect>
                        <a14:colorTemperature colorTemp="11200"/>
                      </a14:imgEffect>
                      <a14:imgEffect>
                        <a14:saturation sat="400000"/>
                      </a14:imgEffect>
                      <a14:imgEffect>
                        <a14:brightnessContrast contrast="-40000"/>
                      </a14:imgEffect>
                    </a14:imgLayer>
                  </a14:imgProps>
                </a:ext>
              </a:extLst>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dirty="0">
              <a:solidFill>
                <a:prstClr val="white"/>
              </a:solidFill>
            </a:endParaRPr>
          </a:p>
        </p:txBody>
      </p:sp>
    </p:spTree>
    <p:extLst>
      <p:ext uri="{BB962C8B-B14F-4D97-AF65-F5344CB8AC3E}">
        <p14:creationId xmlns:p14="http://schemas.microsoft.com/office/powerpoint/2010/main" val="277863085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984EFFDC-313C-431E-8F37-27547BABF653}" type="datetimeFigureOut">
              <a:rPr lang="fr-FR" smtClean="0">
                <a:solidFill>
                  <a:prstClr val="white">
                    <a:lumMod val="95000"/>
                    <a:lumOff val="5000"/>
                  </a:prstClr>
                </a:solidFill>
              </a:rPr>
              <a:pPr/>
              <a:t>16/04/2020</a:t>
            </a:fld>
            <a:endParaRPr lang="fr-FR">
              <a:solidFill>
                <a:prstClr val="white">
                  <a:lumMod val="95000"/>
                  <a:lumOff val="5000"/>
                </a:prstClr>
              </a:solidFill>
            </a:endParaRPr>
          </a:p>
        </p:txBody>
      </p:sp>
      <p:sp>
        <p:nvSpPr>
          <p:cNvPr id="6" name="Footer Placeholder 5"/>
          <p:cNvSpPr>
            <a:spLocks noGrp="1"/>
          </p:cNvSpPr>
          <p:nvPr>
            <p:ph type="ftr" sz="quarter" idx="11"/>
          </p:nvPr>
        </p:nvSpPr>
        <p:spPr/>
        <p:txBody>
          <a:bodyPr/>
          <a:lstStyle/>
          <a:p>
            <a:endParaRPr lang="fr-FR">
              <a:solidFill>
                <a:prstClr val="white">
                  <a:lumMod val="95000"/>
                  <a:lumOff val="5000"/>
                </a:prstClr>
              </a:solidFill>
            </a:endParaRPr>
          </a:p>
        </p:txBody>
      </p:sp>
      <p:sp>
        <p:nvSpPr>
          <p:cNvPr id="7" name="Slide Number Placeholder 6"/>
          <p:cNvSpPr>
            <a:spLocks noGrp="1"/>
          </p:cNvSpPr>
          <p:nvPr>
            <p:ph type="sldNum" sz="quarter" idx="12"/>
          </p:nvPr>
        </p:nvSpPr>
        <p:spPr/>
        <p:txBody>
          <a:bodyPr/>
          <a:lstStyle/>
          <a:p>
            <a:fld id="{BA796D00-FF80-4299-8D38-58EC431ED47B}" type="slidenum">
              <a:rPr lang="fr-FR" smtClean="0">
                <a:solidFill>
                  <a:prstClr val="white">
                    <a:lumMod val="95000"/>
                    <a:lumOff val="5000"/>
                  </a:prstClr>
                </a:solidFill>
              </a:rPr>
              <a:pPr/>
              <a:t>‹N°›</a:t>
            </a:fld>
            <a:endParaRPr lang="fr-FR">
              <a:solidFill>
                <a:prstClr val="white">
                  <a:lumMod val="95000"/>
                  <a:lumOff val="5000"/>
                </a:prstClr>
              </a:solidFill>
            </a:endParaRPr>
          </a:p>
        </p:txBody>
      </p:sp>
    </p:spTree>
    <p:extLst>
      <p:ext uri="{BB962C8B-B14F-4D97-AF65-F5344CB8AC3E}">
        <p14:creationId xmlns:p14="http://schemas.microsoft.com/office/powerpoint/2010/main" val="740404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024128" y="2967788"/>
            <a:ext cx="4754880" cy="334157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r-FR" smtClean="0"/>
              <a:t>Modifiez les styles du texte du masque</a:t>
            </a:r>
          </a:p>
        </p:txBody>
      </p:sp>
      <p:sp>
        <p:nvSpPr>
          <p:cNvPr id="6" name="Content Placeholder 5"/>
          <p:cNvSpPr>
            <a:spLocks noGrp="1"/>
          </p:cNvSpPr>
          <p:nvPr>
            <p:ph sz="quarter" idx="4"/>
          </p:nvPr>
        </p:nvSpPr>
        <p:spPr>
          <a:xfrm>
            <a:off x="5990888" y="2967788"/>
            <a:ext cx="4754880" cy="334157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984EFFDC-313C-431E-8F37-27547BABF653}" type="datetimeFigureOut">
              <a:rPr lang="fr-FR" smtClean="0">
                <a:solidFill>
                  <a:prstClr val="white">
                    <a:lumMod val="95000"/>
                    <a:lumOff val="5000"/>
                  </a:prstClr>
                </a:solidFill>
              </a:rPr>
              <a:pPr/>
              <a:t>16/04/2020</a:t>
            </a:fld>
            <a:endParaRPr lang="fr-FR">
              <a:solidFill>
                <a:prstClr val="white">
                  <a:lumMod val="95000"/>
                  <a:lumOff val="5000"/>
                </a:prstClr>
              </a:solidFill>
            </a:endParaRPr>
          </a:p>
        </p:txBody>
      </p:sp>
      <p:sp>
        <p:nvSpPr>
          <p:cNvPr id="8" name="Footer Placeholder 7"/>
          <p:cNvSpPr>
            <a:spLocks noGrp="1"/>
          </p:cNvSpPr>
          <p:nvPr>
            <p:ph type="ftr" sz="quarter" idx="11"/>
          </p:nvPr>
        </p:nvSpPr>
        <p:spPr/>
        <p:txBody>
          <a:bodyPr/>
          <a:lstStyle/>
          <a:p>
            <a:endParaRPr lang="fr-FR">
              <a:solidFill>
                <a:prstClr val="white">
                  <a:lumMod val="95000"/>
                  <a:lumOff val="5000"/>
                </a:prstClr>
              </a:solidFill>
            </a:endParaRPr>
          </a:p>
        </p:txBody>
      </p:sp>
      <p:sp>
        <p:nvSpPr>
          <p:cNvPr id="9" name="Slide Number Placeholder 8"/>
          <p:cNvSpPr>
            <a:spLocks noGrp="1"/>
          </p:cNvSpPr>
          <p:nvPr>
            <p:ph type="sldNum" sz="quarter" idx="12"/>
          </p:nvPr>
        </p:nvSpPr>
        <p:spPr/>
        <p:txBody>
          <a:bodyPr/>
          <a:lstStyle/>
          <a:p>
            <a:fld id="{BA796D00-FF80-4299-8D38-58EC431ED47B}" type="slidenum">
              <a:rPr lang="fr-FR" smtClean="0">
                <a:solidFill>
                  <a:prstClr val="white">
                    <a:lumMod val="95000"/>
                    <a:lumOff val="5000"/>
                  </a:prstClr>
                </a:solidFill>
              </a:rPr>
              <a:pPr/>
              <a:t>‹N°›</a:t>
            </a:fld>
            <a:endParaRPr lang="fr-FR">
              <a:solidFill>
                <a:prstClr val="white">
                  <a:lumMod val="95000"/>
                  <a:lumOff val="5000"/>
                </a:prstClr>
              </a:solidFill>
            </a:endParaRPr>
          </a:p>
        </p:txBody>
      </p:sp>
    </p:spTree>
    <p:extLst>
      <p:ext uri="{BB962C8B-B14F-4D97-AF65-F5344CB8AC3E}">
        <p14:creationId xmlns:p14="http://schemas.microsoft.com/office/powerpoint/2010/main" val="24136641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984EFFDC-313C-431E-8F37-27547BABF653}" type="datetimeFigureOut">
              <a:rPr lang="fr-FR" smtClean="0">
                <a:solidFill>
                  <a:prstClr val="white">
                    <a:lumMod val="95000"/>
                    <a:lumOff val="5000"/>
                  </a:prstClr>
                </a:solidFill>
              </a:rPr>
              <a:pPr/>
              <a:t>16/04/2020</a:t>
            </a:fld>
            <a:endParaRPr lang="fr-FR">
              <a:solidFill>
                <a:prstClr val="white">
                  <a:lumMod val="95000"/>
                  <a:lumOff val="5000"/>
                </a:prstClr>
              </a:solidFill>
            </a:endParaRPr>
          </a:p>
        </p:txBody>
      </p:sp>
      <p:sp>
        <p:nvSpPr>
          <p:cNvPr id="4" name="Footer Placeholder 3"/>
          <p:cNvSpPr>
            <a:spLocks noGrp="1"/>
          </p:cNvSpPr>
          <p:nvPr>
            <p:ph type="ftr" sz="quarter" idx="11"/>
          </p:nvPr>
        </p:nvSpPr>
        <p:spPr/>
        <p:txBody>
          <a:bodyPr/>
          <a:lstStyle/>
          <a:p>
            <a:endParaRPr lang="fr-FR">
              <a:solidFill>
                <a:prstClr val="white">
                  <a:lumMod val="95000"/>
                  <a:lumOff val="5000"/>
                </a:prstClr>
              </a:solidFill>
            </a:endParaRPr>
          </a:p>
        </p:txBody>
      </p:sp>
      <p:sp>
        <p:nvSpPr>
          <p:cNvPr id="5" name="Slide Number Placeholder 4"/>
          <p:cNvSpPr>
            <a:spLocks noGrp="1"/>
          </p:cNvSpPr>
          <p:nvPr>
            <p:ph type="sldNum" sz="quarter" idx="12"/>
          </p:nvPr>
        </p:nvSpPr>
        <p:spPr/>
        <p:txBody>
          <a:bodyPr/>
          <a:lstStyle/>
          <a:p>
            <a:fld id="{BA796D00-FF80-4299-8D38-58EC431ED47B}" type="slidenum">
              <a:rPr lang="fr-FR" smtClean="0">
                <a:solidFill>
                  <a:prstClr val="white">
                    <a:lumMod val="95000"/>
                    <a:lumOff val="5000"/>
                  </a:prstClr>
                </a:solidFill>
              </a:rPr>
              <a:pPr/>
              <a:t>‹N°›</a:t>
            </a:fld>
            <a:endParaRPr lang="fr-FR">
              <a:solidFill>
                <a:prstClr val="white">
                  <a:lumMod val="95000"/>
                  <a:lumOff val="5000"/>
                </a:prstClr>
              </a:solidFill>
            </a:endParaRPr>
          </a:p>
        </p:txBody>
      </p:sp>
    </p:spTree>
    <p:extLst>
      <p:ext uri="{BB962C8B-B14F-4D97-AF65-F5344CB8AC3E}">
        <p14:creationId xmlns:p14="http://schemas.microsoft.com/office/powerpoint/2010/main" val="829242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984EFFDC-313C-431E-8F37-27547BABF653}" type="datetimeFigureOut">
              <a:rPr lang="fr-FR" smtClean="0"/>
              <a:t>16/04/2020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A796D00-FF80-4299-8D38-58EC431ED47B}" type="slidenum">
              <a:rPr lang="fr-FR" smtClean="0"/>
              <a:t>‹N°›</a:t>
            </a:fld>
            <a:endParaRPr lang="fr-FR"/>
          </a:p>
        </p:txBody>
      </p:sp>
    </p:spTree>
    <p:extLst>
      <p:ext uri="{BB962C8B-B14F-4D97-AF65-F5344CB8AC3E}">
        <p14:creationId xmlns:p14="http://schemas.microsoft.com/office/powerpoint/2010/main" val="191711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4EFFDC-313C-431E-8F37-27547BABF653}" type="datetimeFigureOut">
              <a:rPr lang="fr-FR" smtClean="0">
                <a:solidFill>
                  <a:prstClr val="white">
                    <a:lumMod val="95000"/>
                    <a:lumOff val="5000"/>
                  </a:prstClr>
                </a:solidFill>
              </a:rPr>
              <a:pPr/>
              <a:t>16/04/2020</a:t>
            </a:fld>
            <a:endParaRPr lang="fr-FR">
              <a:solidFill>
                <a:prstClr val="white">
                  <a:lumMod val="95000"/>
                  <a:lumOff val="5000"/>
                </a:prstClr>
              </a:solidFill>
            </a:endParaRPr>
          </a:p>
        </p:txBody>
      </p:sp>
      <p:sp>
        <p:nvSpPr>
          <p:cNvPr id="3" name="Footer Placeholder 2"/>
          <p:cNvSpPr>
            <a:spLocks noGrp="1"/>
          </p:cNvSpPr>
          <p:nvPr>
            <p:ph type="ftr" sz="quarter" idx="11"/>
          </p:nvPr>
        </p:nvSpPr>
        <p:spPr/>
        <p:txBody>
          <a:bodyPr/>
          <a:lstStyle/>
          <a:p>
            <a:endParaRPr lang="fr-FR">
              <a:solidFill>
                <a:prstClr val="white">
                  <a:lumMod val="95000"/>
                  <a:lumOff val="5000"/>
                </a:prstClr>
              </a:solidFill>
            </a:endParaRPr>
          </a:p>
        </p:txBody>
      </p:sp>
      <p:sp>
        <p:nvSpPr>
          <p:cNvPr id="4" name="Slide Number Placeholder 3"/>
          <p:cNvSpPr>
            <a:spLocks noGrp="1"/>
          </p:cNvSpPr>
          <p:nvPr>
            <p:ph type="sldNum" sz="quarter" idx="12"/>
          </p:nvPr>
        </p:nvSpPr>
        <p:spPr/>
        <p:txBody>
          <a:bodyPr/>
          <a:lstStyle/>
          <a:p>
            <a:fld id="{BA796D00-FF80-4299-8D38-58EC431ED47B}" type="slidenum">
              <a:rPr lang="fr-FR" smtClean="0">
                <a:solidFill>
                  <a:prstClr val="white">
                    <a:lumMod val="95000"/>
                    <a:lumOff val="5000"/>
                  </a:prstClr>
                </a:solidFill>
              </a:rPr>
              <a:pPr/>
              <a:t>‹N°›</a:t>
            </a:fld>
            <a:endParaRPr lang="fr-FR">
              <a:solidFill>
                <a:prstClr val="white">
                  <a:lumMod val="95000"/>
                  <a:lumOff val="5000"/>
                </a:prstClr>
              </a:solidFill>
            </a:endParaRPr>
          </a:p>
        </p:txBody>
      </p:sp>
    </p:spTree>
    <p:extLst>
      <p:ext uri="{BB962C8B-B14F-4D97-AF65-F5344CB8AC3E}">
        <p14:creationId xmlns:p14="http://schemas.microsoft.com/office/powerpoint/2010/main" val="28111466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fr-FR" smtClean="0"/>
              <a:t>Modifiez le style du titre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984EFFDC-313C-431E-8F37-27547BABF653}" type="datetimeFigureOut">
              <a:rPr lang="fr-FR" smtClean="0">
                <a:solidFill>
                  <a:prstClr val="white">
                    <a:lumMod val="95000"/>
                    <a:lumOff val="5000"/>
                  </a:prstClr>
                </a:solidFill>
              </a:rPr>
              <a:pPr/>
              <a:t>16/04/2020</a:t>
            </a:fld>
            <a:endParaRPr lang="fr-FR">
              <a:solidFill>
                <a:prstClr val="white">
                  <a:lumMod val="95000"/>
                  <a:lumOff val="5000"/>
                </a:prstClr>
              </a:solidFill>
            </a:endParaRPr>
          </a:p>
        </p:txBody>
      </p:sp>
      <p:sp>
        <p:nvSpPr>
          <p:cNvPr id="6" name="Footer Placeholder 5"/>
          <p:cNvSpPr>
            <a:spLocks noGrp="1"/>
          </p:cNvSpPr>
          <p:nvPr>
            <p:ph type="ftr" sz="quarter" idx="11"/>
          </p:nvPr>
        </p:nvSpPr>
        <p:spPr/>
        <p:txBody>
          <a:bodyPr/>
          <a:lstStyle/>
          <a:p>
            <a:endParaRPr lang="fr-FR">
              <a:solidFill>
                <a:prstClr val="white">
                  <a:lumMod val="95000"/>
                  <a:lumOff val="5000"/>
                </a:prstClr>
              </a:solidFill>
            </a:endParaRPr>
          </a:p>
        </p:txBody>
      </p:sp>
      <p:sp>
        <p:nvSpPr>
          <p:cNvPr id="7" name="Slide Number Placeholder 6"/>
          <p:cNvSpPr>
            <a:spLocks noGrp="1"/>
          </p:cNvSpPr>
          <p:nvPr>
            <p:ph type="sldNum" sz="quarter" idx="12"/>
          </p:nvPr>
        </p:nvSpPr>
        <p:spPr/>
        <p:txBody>
          <a:bodyPr/>
          <a:lstStyle/>
          <a:p>
            <a:fld id="{BA796D00-FF80-4299-8D38-58EC431ED47B}" type="slidenum">
              <a:rPr lang="fr-FR" smtClean="0">
                <a:solidFill>
                  <a:prstClr val="white">
                    <a:lumMod val="95000"/>
                    <a:lumOff val="5000"/>
                  </a:prstClr>
                </a:solidFill>
              </a:rPr>
              <a:pPr/>
              <a:t>‹N°›</a:t>
            </a:fld>
            <a:endParaRPr lang="fr-FR">
              <a:solidFill>
                <a:prstClr val="white">
                  <a:lumMod val="95000"/>
                  <a:lumOff val="5000"/>
                </a:prstClr>
              </a:solidFill>
            </a:endParaRPr>
          </a:p>
        </p:txBody>
      </p:sp>
    </p:spTree>
    <p:extLst>
      <p:ext uri="{BB962C8B-B14F-4D97-AF65-F5344CB8AC3E}">
        <p14:creationId xmlns:p14="http://schemas.microsoft.com/office/powerpoint/2010/main" val="34789157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0" y="-1"/>
            <a:ext cx="12188952" cy="4572000"/>
          </a:xfrm>
          <a:solidFill>
            <a:schemeClr val="accent1"/>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984EFFDC-313C-431E-8F37-27547BABF653}" type="datetimeFigureOut">
              <a:rPr lang="fr-FR" smtClean="0">
                <a:solidFill>
                  <a:prstClr val="white">
                    <a:lumMod val="95000"/>
                    <a:lumOff val="5000"/>
                  </a:prstClr>
                </a:solidFill>
              </a:rPr>
              <a:pPr/>
              <a:t>16/04/2020</a:t>
            </a:fld>
            <a:endParaRPr lang="fr-FR">
              <a:solidFill>
                <a:prstClr val="white">
                  <a:lumMod val="95000"/>
                  <a:lumOff val="5000"/>
                </a:prstClr>
              </a:solidFill>
            </a:endParaRPr>
          </a:p>
        </p:txBody>
      </p:sp>
      <p:sp>
        <p:nvSpPr>
          <p:cNvPr id="6" name="Footer Placeholder 5"/>
          <p:cNvSpPr>
            <a:spLocks noGrp="1"/>
          </p:cNvSpPr>
          <p:nvPr>
            <p:ph type="ftr" sz="quarter" idx="11"/>
          </p:nvPr>
        </p:nvSpPr>
        <p:spPr/>
        <p:txBody>
          <a:bodyPr/>
          <a:lstStyle/>
          <a:p>
            <a:endParaRPr lang="fr-FR">
              <a:solidFill>
                <a:prstClr val="white">
                  <a:lumMod val="95000"/>
                  <a:lumOff val="5000"/>
                </a:prstClr>
              </a:solidFill>
            </a:endParaRPr>
          </a:p>
        </p:txBody>
      </p:sp>
      <p:sp>
        <p:nvSpPr>
          <p:cNvPr id="7" name="Slide Number Placeholder 6"/>
          <p:cNvSpPr>
            <a:spLocks noGrp="1"/>
          </p:cNvSpPr>
          <p:nvPr>
            <p:ph type="sldNum" sz="quarter" idx="12"/>
          </p:nvPr>
        </p:nvSpPr>
        <p:spPr/>
        <p:txBody>
          <a:bodyPr/>
          <a:lstStyle/>
          <a:p>
            <a:fld id="{BA796D00-FF80-4299-8D38-58EC431ED47B}" type="slidenum">
              <a:rPr lang="fr-FR" smtClean="0">
                <a:solidFill>
                  <a:prstClr val="white">
                    <a:lumMod val="95000"/>
                    <a:lumOff val="5000"/>
                  </a:prstClr>
                </a:solidFill>
              </a:rPr>
              <a:pPr/>
              <a:t>‹N°›</a:t>
            </a:fld>
            <a:endParaRPr lang="fr-FR">
              <a:solidFill>
                <a:prstClr val="white">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71434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84EFFDC-313C-431E-8F37-27547BABF653}" type="datetimeFigureOut">
              <a:rPr lang="fr-FR" smtClean="0">
                <a:solidFill>
                  <a:prstClr val="white">
                    <a:lumMod val="95000"/>
                    <a:lumOff val="5000"/>
                  </a:prstClr>
                </a:solidFill>
              </a:rPr>
              <a:pPr/>
              <a:t>16/04/2020</a:t>
            </a:fld>
            <a:endParaRPr lang="fr-FR">
              <a:solidFill>
                <a:prstClr val="white">
                  <a:lumMod val="95000"/>
                  <a:lumOff val="5000"/>
                </a:prstClr>
              </a:solidFill>
            </a:endParaRPr>
          </a:p>
        </p:txBody>
      </p:sp>
      <p:sp>
        <p:nvSpPr>
          <p:cNvPr id="5" name="Footer Placeholder 4"/>
          <p:cNvSpPr>
            <a:spLocks noGrp="1"/>
          </p:cNvSpPr>
          <p:nvPr>
            <p:ph type="ftr" sz="quarter" idx="11"/>
          </p:nvPr>
        </p:nvSpPr>
        <p:spPr/>
        <p:txBody>
          <a:bodyPr/>
          <a:lstStyle/>
          <a:p>
            <a:endParaRPr lang="fr-FR">
              <a:solidFill>
                <a:prstClr val="white">
                  <a:lumMod val="95000"/>
                  <a:lumOff val="5000"/>
                </a:prstClr>
              </a:solidFill>
            </a:endParaRPr>
          </a:p>
        </p:txBody>
      </p:sp>
      <p:sp>
        <p:nvSpPr>
          <p:cNvPr id="6" name="Slide Number Placeholder 5"/>
          <p:cNvSpPr>
            <a:spLocks noGrp="1"/>
          </p:cNvSpPr>
          <p:nvPr>
            <p:ph type="sldNum" sz="quarter" idx="12"/>
          </p:nvPr>
        </p:nvSpPr>
        <p:spPr/>
        <p:txBody>
          <a:bodyPr/>
          <a:lstStyle/>
          <a:p>
            <a:fld id="{BA796D00-FF80-4299-8D38-58EC431ED47B}" type="slidenum">
              <a:rPr lang="fr-FR" smtClean="0">
                <a:solidFill>
                  <a:prstClr val="white">
                    <a:lumMod val="95000"/>
                    <a:lumOff val="5000"/>
                  </a:prstClr>
                </a:solidFill>
              </a:rPr>
              <a:pPr/>
              <a:t>‹N°›</a:t>
            </a:fld>
            <a:endParaRPr lang="fr-FR">
              <a:solidFill>
                <a:prstClr val="white">
                  <a:lumMod val="95000"/>
                  <a:lumOff val="5000"/>
                </a:prstClr>
              </a:solidFill>
            </a:endParaRPr>
          </a:p>
        </p:txBody>
      </p:sp>
    </p:spTree>
    <p:extLst>
      <p:ext uri="{BB962C8B-B14F-4D97-AF65-F5344CB8AC3E}">
        <p14:creationId xmlns:p14="http://schemas.microsoft.com/office/powerpoint/2010/main" val="5389492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fr-FR" smtClean="0"/>
              <a:t>Modifiez le style du titre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84EFFDC-313C-431E-8F37-27547BABF653}" type="datetimeFigureOut">
              <a:rPr lang="fr-FR" smtClean="0">
                <a:solidFill>
                  <a:prstClr val="white">
                    <a:lumMod val="95000"/>
                    <a:lumOff val="5000"/>
                  </a:prstClr>
                </a:solidFill>
              </a:rPr>
              <a:pPr/>
              <a:t>16/04/2020</a:t>
            </a:fld>
            <a:endParaRPr lang="fr-FR">
              <a:solidFill>
                <a:prstClr val="white">
                  <a:lumMod val="95000"/>
                  <a:lumOff val="5000"/>
                </a:prstClr>
              </a:solidFill>
            </a:endParaRPr>
          </a:p>
        </p:txBody>
      </p:sp>
      <p:sp>
        <p:nvSpPr>
          <p:cNvPr id="5" name="Footer Placeholder 4"/>
          <p:cNvSpPr>
            <a:spLocks noGrp="1"/>
          </p:cNvSpPr>
          <p:nvPr>
            <p:ph type="ftr" sz="quarter" idx="11"/>
          </p:nvPr>
        </p:nvSpPr>
        <p:spPr/>
        <p:txBody>
          <a:bodyPr/>
          <a:lstStyle/>
          <a:p>
            <a:endParaRPr lang="fr-FR">
              <a:solidFill>
                <a:prstClr val="white">
                  <a:lumMod val="95000"/>
                  <a:lumOff val="5000"/>
                </a:prstClr>
              </a:solidFill>
            </a:endParaRPr>
          </a:p>
        </p:txBody>
      </p:sp>
      <p:sp>
        <p:nvSpPr>
          <p:cNvPr id="6" name="Slide Number Placeholder 5"/>
          <p:cNvSpPr>
            <a:spLocks noGrp="1"/>
          </p:cNvSpPr>
          <p:nvPr>
            <p:ph type="sldNum" sz="quarter" idx="12"/>
          </p:nvPr>
        </p:nvSpPr>
        <p:spPr/>
        <p:txBody>
          <a:bodyPr/>
          <a:lstStyle/>
          <a:p>
            <a:fld id="{BA796D00-FF80-4299-8D38-58EC431ED47B}" type="slidenum">
              <a:rPr lang="fr-FR" smtClean="0">
                <a:solidFill>
                  <a:prstClr val="white">
                    <a:lumMod val="95000"/>
                    <a:lumOff val="5000"/>
                  </a:prstClr>
                </a:solidFill>
              </a:rPr>
              <a:pPr/>
              <a:t>‹N°›</a:t>
            </a:fld>
            <a:endParaRPr lang="fr-FR">
              <a:solidFill>
                <a:prstClr val="white">
                  <a:lumMod val="95000"/>
                  <a:lumOff val="5000"/>
                </a:prstClr>
              </a:solidFill>
            </a:endParaRPr>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0329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984EFFDC-313C-431E-8F37-27547BABF653}" type="datetimeFigureOut">
              <a:rPr lang="fr-FR" smtClean="0"/>
              <a:t>16/04/2020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A796D00-FF80-4299-8D38-58EC431ED47B}" type="slidenum">
              <a:rPr lang="fr-FR" smtClean="0"/>
              <a:t>‹N°›</a:t>
            </a:fld>
            <a:endParaRPr lang="fr-FR"/>
          </a:p>
        </p:txBody>
      </p:sp>
    </p:spTree>
    <p:extLst>
      <p:ext uri="{BB962C8B-B14F-4D97-AF65-F5344CB8AC3E}">
        <p14:creationId xmlns:p14="http://schemas.microsoft.com/office/powerpoint/2010/main" val="2647474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984EFFDC-313C-431E-8F37-27547BABF653}" type="datetimeFigureOut">
              <a:rPr lang="fr-FR" smtClean="0"/>
              <a:t>16/04/2020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A796D00-FF80-4299-8D38-58EC431ED47B}" type="slidenum">
              <a:rPr lang="fr-FR" smtClean="0"/>
              <a:t>‹N°›</a:t>
            </a:fld>
            <a:endParaRPr lang="fr-FR"/>
          </a:p>
        </p:txBody>
      </p:sp>
    </p:spTree>
    <p:extLst>
      <p:ext uri="{BB962C8B-B14F-4D97-AF65-F5344CB8AC3E}">
        <p14:creationId xmlns:p14="http://schemas.microsoft.com/office/powerpoint/2010/main" val="849461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4EFFDC-313C-431E-8F37-27547BABF653}" type="datetimeFigureOut">
              <a:rPr lang="fr-FR" smtClean="0"/>
              <a:t>16/04/2020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A796D00-FF80-4299-8D38-58EC431ED47B}" type="slidenum">
              <a:rPr lang="fr-FR" smtClean="0"/>
              <a:t>‹N°›</a:t>
            </a:fld>
            <a:endParaRPr lang="fr-FR"/>
          </a:p>
        </p:txBody>
      </p:sp>
    </p:spTree>
    <p:extLst>
      <p:ext uri="{BB962C8B-B14F-4D97-AF65-F5344CB8AC3E}">
        <p14:creationId xmlns:p14="http://schemas.microsoft.com/office/powerpoint/2010/main" val="3716714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fr-FR" smtClean="0"/>
              <a:t>Modifiez le style du titre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8" name="Date Placeholder 7"/>
          <p:cNvSpPr>
            <a:spLocks noGrp="1"/>
          </p:cNvSpPr>
          <p:nvPr>
            <p:ph type="dt" sz="half" idx="10"/>
          </p:nvPr>
        </p:nvSpPr>
        <p:spPr/>
        <p:txBody>
          <a:bodyPr/>
          <a:lstStyle/>
          <a:p>
            <a:fld id="{984EFFDC-313C-431E-8F37-27547BABF653}" type="datetimeFigureOut">
              <a:rPr lang="fr-FR" smtClean="0"/>
              <a:t>16/04/2020</a:t>
            </a:fld>
            <a:endParaRPr lang="fr-FR"/>
          </a:p>
        </p:txBody>
      </p:sp>
      <p:sp>
        <p:nvSpPr>
          <p:cNvPr id="9" name="Footer Placeholder 8"/>
          <p:cNvSpPr>
            <a:spLocks noGrp="1"/>
          </p:cNvSpPr>
          <p:nvPr>
            <p:ph type="ftr" sz="quarter" idx="11"/>
          </p:nvPr>
        </p:nvSpPr>
        <p:spPr/>
        <p:txBody>
          <a:bodyPr/>
          <a:lstStyle>
            <a:lvl1pPr algn="r">
              <a:defRPr/>
            </a:lvl1pPr>
          </a:lstStyle>
          <a:p>
            <a:endParaRPr lang="fr-FR"/>
          </a:p>
        </p:txBody>
      </p:sp>
      <p:sp>
        <p:nvSpPr>
          <p:cNvPr id="11" name="Slide Number Placeholder 10"/>
          <p:cNvSpPr>
            <a:spLocks noGrp="1"/>
          </p:cNvSpPr>
          <p:nvPr>
            <p:ph type="sldNum" sz="quarter" idx="12"/>
          </p:nvPr>
        </p:nvSpPr>
        <p:spPr>
          <a:xfrm>
            <a:off x="10396728" y="6227064"/>
            <a:ext cx="1463040" cy="256032"/>
          </a:xfrm>
        </p:spPr>
        <p:txBody>
          <a:bodyPr/>
          <a:lstStyle/>
          <a:p>
            <a:fld id="{BA796D00-FF80-4299-8D38-58EC431ED47B}" type="slidenum">
              <a:rPr lang="fr-FR" smtClean="0"/>
              <a:t>‹N°›</a:t>
            </a:fld>
            <a:endParaRPr lang="fr-FR"/>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64791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984EFFDC-313C-431E-8F37-27547BABF653}" type="datetimeFigureOut">
              <a:rPr lang="fr-FR" smtClean="0"/>
              <a:t>16/04/2020</a:t>
            </a:fld>
            <a:endParaRPr lang="fr-FR"/>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fr-FR"/>
          </a:p>
        </p:txBody>
      </p:sp>
      <p:sp>
        <p:nvSpPr>
          <p:cNvPr id="7" name="Slide Number Placeholder 6"/>
          <p:cNvSpPr>
            <a:spLocks noGrp="1"/>
          </p:cNvSpPr>
          <p:nvPr>
            <p:ph type="sldNum" sz="quarter" idx="12"/>
          </p:nvPr>
        </p:nvSpPr>
        <p:spPr>
          <a:xfrm>
            <a:off x="10396728" y="6227064"/>
            <a:ext cx="1463040" cy="256032"/>
          </a:xfrm>
        </p:spPr>
        <p:txBody>
          <a:bodyPr/>
          <a:lstStyle/>
          <a:p>
            <a:fld id="{BA796D00-FF80-4299-8D38-58EC431ED47B}" type="slidenum">
              <a:rPr lang="fr-FR" smtClean="0"/>
              <a:t>‹N°›</a:t>
            </a:fld>
            <a:endParaRPr lang="fr-FR"/>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13833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984EFFDC-313C-431E-8F37-27547BABF653}" type="datetimeFigureOut">
              <a:rPr lang="fr-FR" smtClean="0"/>
              <a:t>16/04/2020</a:t>
            </a:fld>
            <a:endParaRPr lang="fr-FR"/>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fr-FR"/>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BA796D00-FF80-4299-8D38-58EC431ED47B}" type="slidenum">
              <a:rPr lang="fr-FR" smtClean="0"/>
              <a:t>‹N°›</a:t>
            </a:fld>
            <a:endParaRPr lang="fr-FR"/>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687959484"/>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84EFFDC-313C-431E-8F37-27547BABF653}" type="datetimeFigureOut">
              <a:rPr lang="fr-FR" smtClean="0"/>
              <a:t>16/04/2020</a:t>
            </a:fld>
            <a:endParaRPr lang="fr-F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fr-F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A796D00-FF80-4299-8D38-58EC431ED47B}" type="slidenum">
              <a:rPr lang="fr-FR" smtClean="0"/>
              <a:t>‹N°›</a:t>
            </a:fld>
            <a:endParaRPr lang="fr-F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8171172"/>
      </p:ext>
    </p:extLst>
  </p:cSld>
  <p:clrMap bg1="dk1" tx1="lt1" bg2="dk2" tx2="lt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iming>
    <p:tnLst>
      <p:par>
        <p:cTn id="1" dur="indefinite" restart="never" nodeType="tmRoot"/>
      </p:par>
    </p:tnLst>
  </p:timing>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984EFFDC-313C-431E-8F37-27547BABF653}" type="datetimeFigureOut">
              <a:rPr lang="fr-FR" smtClean="0">
                <a:solidFill>
                  <a:prstClr val="white">
                    <a:lumMod val="75000"/>
                    <a:lumOff val="25000"/>
                  </a:prstClr>
                </a:solidFill>
              </a:rPr>
              <a:pPr/>
              <a:t>16/04/2020</a:t>
            </a:fld>
            <a:endParaRPr lang="fr-FR">
              <a:solidFill>
                <a:prstClr val="white">
                  <a:lumMod val="75000"/>
                  <a:lumOff val="25000"/>
                </a:prstClr>
              </a:solidFill>
            </a:endParaRPr>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fr-FR">
              <a:solidFill>
                <a:prstClr val="white">
                  <a:lumMod val="75000"/>
                  <a:lumOff val="25000"/>
                </a:prstClr>
              </a:solidFill>
            </a:endParaRPr>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BA796D00-FF80-4299-8D38-58EC431ED47B}" type="slidenum">
              <a:rPr lang="fr-FR" smtClean="0">
                <a:solidFill>
                  <a:prstClr val="white">
                    <a:lumMod val="75000"/>
                    <a:lumOff val="25000"/>
                  </a:prstClr>
                </a:solidFill>
              </a:rPr>
              <a:pPr/>
              <a:t>‹N°›</a:t>
            </a:fld>
            <a:endParaRPr lang="fr-FR">
              <a:solidFill>
                <a:prstClr val="white">
                  <a:lumMod val="75000"/>
                  <a:lumOff val="25000"/>
                </a:prstClr>
              </a:solidFill>
            </a:endParaRPr>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676810429"/>
      </p:ext>
    </p:extLst>
  </p:cSld>
  <p:clrMap bg1="dk1" tx1="lt1" bg2="dk2" tx2="lt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84EFFDC-313C-431E-8F37-27547BABF653}" type="datetimeFigureOut">
              <a:rPr lang="fr-FR" smtClean="0">
                <a:solidFill>
                  <a:prstClr val="white">
                    <a:lumMod val="95000"/>
                    <a:lumOff val="5000"/>
                  </a:prstClr>
                </a:solidFill>
              </a:rPr>
              <a:pPr/>
              <a:t>16/04/2020</a:t>
            </a:fld>
            <a:endParaRPr lang="fr-FR">
              <a:solidFill>
                <a:prstClr val="white">
                  <a:lumMod val="95000"/>
                  <a:lumOff val="5000"/>
                </a:prstClr>
              </a:solidFill>
            </a:endParaRP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fr-FR">
              <a:solidFill>
                <a:prstClr val="white">
                  <a:lumMod val="95000"/>
                  <a:lumOff val="5000"/>
                </a:prstClr>
              </a:solidFill>
            </a:endParaRP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A796D00-FF80-4299-8D38-58EC431ED47B}" type="slidenum">
              <a:rPr lang="fr-FR" smtClean="0">
                <a:solidFill>
                  <a:prstClr val="white">
                    <a:lumMod val="95000"/>
                    <a:lumOff val="5000"/>
                  </a:prstClr>
                </a:solidFill>
              </a:rPr>
              <a:pPr/>
              <a:t>‹N°›</a:t>
            </a:fld>
            <a:endParaRPr lang="fr-FR">
              <a:solidFill>
                <a:prstClr val="white">
                  <a:lumMod val="95000"/>
                  <a:lumOff val="5000"/>
                </a:prstClr>
              </a:solidFill>
            </a:endParaRP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3263777"/>
      </p:ext>
    </p:extLst>
  </p:cSld>
  <p:clrMap bg1="dk1" tx1="lt1" bg2="dk2" tx2="lt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timing>
    <p:tnLst>
      <p:par>
        <p:cTn id="1" dur="indefinite" restart="never" nodeType="tmRoot"/>
      </p:par>
    </p:tnLst>
  </p:timing>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36.xml"/><Relationship Id="rId6" Type="http://schemas.openxmlformats.org/officeDocument/2006/relationships/image" Target="../media/image15.jpg"/><Relationship Id="rId5" Type="http://schemas.microsoft.com/office/2007/relationships/hdphoto" Target="../media/hdphoto3.wdp"/><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google.fr/url?sa=i&amp;url=https%3A%2F%2Fwww.louvre.fr%2Foeuvre-notices%2Fhermaphrodite-endormi&amp;psig=AOvVaw2p9rEK2IiMqU5RqeFKwcYY&amp;ust=1587576141246000&amp;source=images&amp;cd=vfe&amp;ved=0CAIQjRxqFwoTCNDqiZKE-ugCFQAAAAAdAAAAABAE" TargetMode="External"/><Relationship Id="rId1" Type="http://schemas.openxmlformats.org/officeDocument/2006/relationships/slideLayout" Target="../slideLayouts/slideLayout14.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15000" dirty="0" smtClean="0">
                <a:latin typeface="Juice ITC" panose="04040403040A02020202" pitchFamily="82" charset="0"/>
              </a:rPr>
              <a:t>mercure</a:t>
            </a:r>
            <a:endParaRPr lang="fr-FR" sz="15000" dirty="0">
              <a:latin typeface="Juice ITC" panose="04040403040A02020202" pitchFamily="82" charset="0"/>
            </a:endParaRPr>
          </a:p>
        </p:txBody>
      </p:sp>
      <p:sp>
        <p:nvSpPr>
          <p:cNvPr id="3" name="Sous-titre 2"/>
          <p:cNvSpPr>
            <a:spLocks noGrp="1"/>
          </p:cNvSpPr>
          <p:nvPr>
            <p:ph type="subTitle" idx="1"/>
          </p:nvPr>
        </p:nvSpPr>
        <p:spPr/>
        <p:txBody>
          <a:bodyPr>
            <a:noAutofit/>
          </a:bodyPr>
          <a:lstStyle/>
          <a:p>
            <a:r>
              <a:rPr lang="fr-FR" sz="3000" dirty="0" smtClean="0">
                <a:solidFill>
                  <a:schemeClr val="accent2">
                    <a:lumMod val="75000"/>
                  </a:schemeClr>
                </a:solidFill>
              </a:rPr>
              <a:t>DIEU ROMAIN</a:t>
            </a:r>
            <a:endParaRPr lang="fr-FR" sz="3000" dirty="0">
              <a:solidFill>
                <a:schemeClr val="accent2">
                  <a:lumMod val="75000"/>
                </a:schemeClr>
              </a:solidFill>
            </a:endParaRPr>
          </a:p>
        </p:txBody>
      </p:sp>
    </p:spTree>
    <p:extLst>
      <p:ext uri="{BB962C8B-B14F-4D97-AF65-F5344CB8AC3E}">
        <p14:creationId xmlns:p14="http://schemas.microsoft.com/office/powerpoint/2010/main" val="2562721611"/>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55313" y="1442434"/>
            <a:ext cx="9272788" cy="3992451"/>
          </a:xfrm>
        </p:spPr>
        <p:txBody>
          <a:bodyPr/>
          <a:lstStyle/>
          <a:p>
            <a:r>
              <a:rPr lang="fr-FR" sz="8800" dirty="0" smtClean="0">
                <a:latin typeface="Juice ITC" panose="04040403040A02020202" pitchFamily="82" charset="0"/>
              </a:rPr>
              <a:t>Son CULTE</a:t>
            </a:r>
            <a:endParaRPr lang="fr-FR" sz="8800" dirty="0">
              <a:latin typeface="Juice ITC" panose="04040403040A02020202" pitchFamily="82" charset="0"/>
            </a:endParaRPr>
          </a:p>
        </p:txBody>
      </p:sp>
      <p:sp>
        <p:nvSpPr>
          <p:cNvPr id="3" name="Sous-titre 2"/>
          <p:cNvSpPr>
            <a:spLocks noGrp="1"/>
          </p:cNvSpPr>
          <p:nvPr>
            <p:ph type="subTitle" idx="1"/>
          </p:nvPr>
        </p:nvSpPr>
        <p:spPr/>
        <p:txBody>
          <a:bodyPr/>
          <a:lstStyle/>
          <a:p>
            <a:endParaRPr lang="fr-FR" dirty="0"/>
          </a:p>
        </p:txBody>
      </p:sp>
    </p:spTree>
    <p:extLst>
      <p:ext uri="{BB962C8B-B14F-4D97-AF65-F5344CB8AC3E}">
        <p14:creationId xmlns:p14="http://schemas.microsoft.com/office/powerpoint/2010/main" val="13643323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body" idx="1"/>
          </p:nvPr>
        </p:nvSpPr>
        <p:spPr>
          <a:xfrm>
            <a:off x="245661" y="1729665"/>
            <a:ext cx="8679976" cy="3766852"/>
          </a:xfrm>
        </p:spPr>
        <p:txBody>
          <a:bodyPr>
            <a:noAutofit/>
          </a:bodyPr>
          <a:lstStyle/>
          <a:p>
            <a:r>
              <a:rPr lang="fr-FR" sz="2400" dirty="0" smtClean="0">
                <a:latin typeface="Garamond" panose="02020404030301010803" pitchFamily="18" charset="0"/>
              </a:rPr>
              <a:t>Mercure, est né de la fusion du dieu grec Hermès et d’un dieu étrusque au Vème siècle avant J-C. Son temple a été construit sur le plus grand Hippodrome de Rome le </a:t>
            </a:r>
            <a:r>
              <a:rPr lang="fr-FR" sz="2400" dirty="0" err="1" smtClean="0">
                <a:latin typeface="Garamond" panose="02020404030301010803" pitchFamily="18" charset="0"/>
              </a:rPr>
              <a:t>Circus</a:t>
            </a:r>
            <a:r>
              <a:rPr lang="fr-FR" sz="2400" dirty="0" smtClean="0">
                <a:latin typeface="Garamond" panose="02020404030301010803" pitchFamily="18" charset="0"/>
              </a:rPr>
              <a:t> </a:t>
            </a:r>
            <a:r>
              <a:rPr lang="fr-FR" sz="2400" dirty="0" err="1" smtClean="0">
                <a:latin typeface="Garamond" panose="02020404030301010803" pitchFamily="18" charset="0"/>
              </a:rPr>
              <a:t>Maximus</a:t>
            </a:r>
            <a:r>
              <a:rPr lang="fr-FR" sz="2400" dirty="0" smtClean="0">
                <a:latin typeface="Garamond" panose="02020404030301010803" pitchFamily="18" charset="0"/>
              </a:rPr>
              <a:t>, lieu </a:t>
            </a:r>
            <a:r>
              <a:rPr lang="fr-FR" sz="2400" dirty="0">
                <a:latin typeface="Garamond" panose="02020404030301010803" pitchFamily="18" charset="0"/>
              </a:rPr>
              <a:t>particulièrement adapté pour adorer un dieu du commerce connu pour sa </a:t>
            </a:r>
            <a:r>
              <a:rPr lang="fr-FR" sz="2400" dirty="0" smtClean="0">
                <a:latin typeface="Garamond" panose="02020404030301010803" pitchFamily="18" charset="0"/>
              </a:rPr>
              <a:t>rapidité</a:t>
            </a:r>
            <a:r>
              <a:rPr lang="fr-FR" sz="2400" dirty="0">
                <a:latin typeface="Garamond" panose="02020404030301010803" pitchFamily="18" charset="0"/>
              </a:rPr>
              <a:t>. La situation du temple de Mercure placé entre l'Aventin tenu par la plèbe et le Palatin, centre politique des patriciens, souligne son rôle en tant que </a:t>
            </a:r>
            <a:r>
              <a:rPr lang="fr-FR" sz="2400" dirty="0" smtClean="0">
                <a:latin typeface="Garamond" panose="02020404030301010803" pitchFamily="18" charset="0"/>
              </a:rPr>
              <a:t>médiateur</a:t>
            </a:r>
            <a:r>
              <a:rPr lang="fr-FR" sz="2400" dirty="0">
                <a:latin typeface="Garamond" panose="02020404030301010803" pitchFamily="18" charset="0"/>
              </a:rPr>
              <a:t>. On l'honorait </a:t>
            </a:r>
            <a:r>
              <a:rPr lang="fr-FR" sz="2400" dirty="0" smtClean="0">
                <a:latin typeface="Garamond" panose="02020404030301010803" pitchFamily="18" charset="0"/>
              </a:rPr>
              <a:t>lors </a:t>
            </a:r>
            <a:r>
              <a:rPr lang="fr-FR" sz="2400" dirty="0">
                <a:latin typeface="Garamond" panose="02020404030301010803" pitchFamily="18" charset="0"/>
              </a:rPr>
              <a:t>d'une fête importante, le 15 mai, les </a:t>
            </a:r>
            <a:r>
              <a:rPr lang="fr-FR" sz="2400" dirty="0" err="1">
                <a:latin typeface="Garamond" panose="02020404030301010803" pitchFamily="18" charset="0"/>
              </a:rPr>
              <a:t>Mercuralia</a:t>
            </a:r>
            <a:r>
              <a:rPr lang="fr-FR" sz="2400" dirty="0">
                <a:latin typeface="Garamond" panose="02020404030301010803" pitchFamily="18" charset="0"/>
              </a:rPr>
              <a:t>, fête au cours de laquelle les marchands s’arrosaient la tête et leurs marchandises d'eau tirée de son puits sacré situé près de la Porta </a:t>
            </a:r>
            <a:r>
              <a:rPr lang="fr-FR" sz="2400" dirty="0" err="1" smtClean="0">
                <a:latin typeface="Garamond" panose="02020404030301010803" pitchFamily="18" charset="0"/>
              </a:rPr>
              <a:t>Capena</a:t>
            </a:r>
            <a:r>
              <a:rPr lang="fr-FR" sz="2400" dirty="0" smtClean="0">
                <a:latin typeface="Garamond" panose="02020404030301010803" pitchFamily="18" charset="0"/>
              </a:rPr>
              <a:t>. </a:t>
            </a:r>
            <a:endParaRPr lang="fr-FR" sz="2400" dirty="0">
              <a:latin typeface="Garamond" panose="02020404030301010803" pitchFamily="18" charset="0"/>
            </a:endParaRPr>
          </a:p>
        </p:txBody>
      </p:sp>
      <p:pic>
        <p:nvPicPr>
          <p:cNvPr id="3" name="Image 2"/>
          <p:cNvPicPr>
            <a:picLocks noChangeAspect="1"/>
          </p:cNvPicPr>
          <p:nvPr/>
        </p:nvPicPr>
        <p:blipFill>
          <a:blip r:embed="rId2" cstate="print">
            <a:extLst>
              <a:ext uri="{BEBA8EAE-BF5A-486C-A8C5-ECC9F3942E4B}">
                <a14:imgProps xmlns:a14="http://schemas.microsoft.com/office/drawing/2010/main">
                  <a14:imgLayer r:embed="rId3">
                    <a14:imgEffect>
                      <a14:backgroundRemoval t="1026" b="100000" l="1090" r="99183"/>
                    </a14:imgEffect>
                  </a14:imgLayer>
                </a14:imgProps>
              </a:ext>
              <a:ext uri="{28A0092B-C50C-407E-A947-70E740481C1C}">
                <a14:useLocalDpi xmlns:a14="http://schemas.microsoft.com/office/drawing/2010/main" val="0"/>
              </a:ext>
            </a:extLst>
          </a:blip>
          <a:stretch>
            <a:fillRect/>
          </a:stretch>
        </p:blipFill>
        <p:spPr>
          <a:xfrm>
            <a:off x="2044908" y="5302803"/>
            <a:ext cx="2595349" cy="1380726"/>
          </a:xfrm>
          <a:prstGeom prst="rect">
            <a:avLst/>
          </a:prstGeom>
        </p:spPr>
      </p:pic>
      <p:pic>
        <p:nvPicPr>
          <p:cNvPr id="5" name="Image 4"/>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7902" r="100000"/>
                    </a14:imgEffect>
                  </a14:imgLayer>
                </a14:imgProps>
              </a:ext>
              <a:ext uri="{28A0092B-C50C-407E-A947-70E740481C1C}">
                <a14:useLocalDpi xmlns:a14="http://schemas.microsoft.com/office/drawing/2010/main" val="0"/>
              </a:ext>
            </a:extLst>
          </a:blip>
          <a:stretch>
            <a:fillRect/>
          </a:stretch>
        </p:blipFill>
        <p:spPr>
          <a:xfrm>
            <a:off x="2204129" y="5387509"/>
            <a:ext cx="2436127" cy="1296020"/>
          </a:xfrm>
          <a:prstGeom prst="rect">
            <a:avLst/>
          </a:prstGeom>
        </p:spPr>
      </p:pic>
      <p:sp>
        <p:nvSpPr>
          <p:cNvPr id="7" name="Rectangle 6"/>
          <p:cNvSpPr/>
          <p:nvPr/>
        </p:nvSpPr>
        <p:spPr>
          <a:xfrm rot="10800000" flipV="1">
            <a:off x="4910938" y="5704260"/>
            <a:ext cx="3425593" cy="523220"/>
          </a:xfrm>
          <a:prstGeom prst="rect">
            <a:avLst/>
          </a:prstGeom>
        </p:spPr>
        <p:txBody>
          <a:bodyPr wrap="square">
            <a:spAutoFit/>
          </a:bodyPr>
          <a:lstStyle/>
          <a:p>
            <a:r>
              <a:rPr lang="fr-FR" sz="1400" dirty="0"/>
              <a:t>Portrait de Mercure sur une </a:t>
            </a:r>
            <a:r>
              <a:rPr lang="fr-FR" sz="1400" dirty="0" err="1"/>
              <a:t>Semuncia</a:t>
            </a:r>
            <a:r>
              <a:rPr lang="fr-FR" sz="1400" dirty="0"/>
              <a:t> en bronze (215–211 avant J.C.)</a:t>
            </a:r>
          </a:p>
        </p:txBody>
      </p:sp>
      <p:pic>
        <p:nvPicPr>
          <p:cNvPr id="9"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26958" y="2065037"/>
            <a:ext cx="2728565" cy="3639223"/>
          </a:xfrm>
          <a:prstGeom prst="rect">
            <a:avLst/>
          </a:prstGeom>
        </p:spPr>
      </p:pic>
      <p:sp>
        <p:nvSpPr>
          <p:cNvPr id="10" name="Rectangle 9"/>
          <p:cNvSpPr/>
          <p:nvPr/>
        </p:nvSpPr>
        <p:spPr>
          <a:xfrm rot="10800000" flipV="1">
            <a:off x="9813160" y="5824923"/>
            <a:ext cx="3425593" cy="307777"/>
          </a:xfrm>
          <a:prstGeom prst="rect">
            <a:avLst/>
          </a:prstGeom>
        </p:spPr>
        <p:txBody>
          <a:bodyPr wrap="square">
            <a:spAutoFit/>
          </a:bodyPr>
          <a:lstStyle/>
          <a:p>
            <a:r>
              <a:rPr lang="fr-FR" sz="1400" dirty="0"/>
              <a:t>Mercure (Villa Médicis)</a:t>
            </a:r>
          </a:p>
        </p:txBody>
      </p:sp>
    </p:spTree>
    <p:extLst>
      <p:ext uri="{BB962C8B-B14F-4D97-AF65-F5344CB8AC3E}">
        <p14:creationId xmlns:p14="http://schemas.microsoft.com/office/powerpoint/2010/main" val="39818664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55313" y="1442434"/>
            <a:ext cx="9272788" cy="3992451"/>
          </a:xfrm>
        </p:spPr>
        <p:txBody>
          <a:bodyPr/>
          <a:lstStyle/>
          <a:p>
            <a:r>
              <a:rPr lang="fr-FR" sz="8800" dirty="0" smtClean="0">
                <a:latin typeface="Juice ITC" panose="04040403040A02020202" pitchFamily="82" charset="0"/>
              </a:rPr>
              <a:t>Ses attributs</a:t>
            </a:r>
            <a:endParaRPr lang="fr-FR" sz="8800" dirty="0">
              <a:latin typeface="Juice ITC" panose="04040403040A02020202" pitchFamily="82" charset="0"/>
            </a:endParaRPr>
          </a:p>
        </p:txBody>
      </p:sp>
      <p:sp>
        <p:nvSpPr>
          <p:cNvPr id="3" name="Sous-titre 2"/>
          <p:cNvSpPr>
            <a:spLocks noGrp="1"/>
          </p:cNvSpPr>
          <p:nvPr>
            <p:ph type="subTitle" idx="1"/>
          </p:nvPr>
        </p:nvSpPr>
        <p:spPr/>
        <p:txBody>
          <a:bodyPr/>
          <a:lstStyle/>
          <a:p>
            <a:endParaRPr lang="fr-FR" dirty="0"/>
          </a:p>
        </p:txBody>
      </p:sp>
    </p:spTree>
    <p:extLst>
      <p:ext uri="{BB962C8B-B14F-4D97-AF65-F5344CB8AC3E}">
        <p14:creationId xmlns:p14="http://schemas.microsoft.com/office/powerpoint/2010/main" val="16130778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body" idx="1"/>
          </p:nvPr>
        </p:nvSpPr>
        <p:spPr>
          <a:xfrm>
            <a:off x="409433" y="2483491"/>
            <a:ext cx="6605516" cy="3535172"/>
          </a:xfrm>
        </p:spPr>
        <p:txBody>
          <a:bodyPr>
            <a:normAutofit/>
          </a:bodyPr>
          <a:lstStyle/>
          <a:p>
            <a:r>
              <a:rPr lang="fr-FR" sz="2400" dirty="0" smtClean="0">
                <a:latin typeface="Garamond" panose="02020404030301010803" pitchFamily="18" charset="0"/>
              </a:rPr>
              <a:t>Ses </a:t>
            </a:r>
            <a:r>
              <a:rPr lang="fr-FR" sz="2400" dirty="0">
                <a:latin typeface="Garamond" panose="02020404030301010803" pitchFamily="18" charset="0"/>
              </a:rPr>
              <a:t>attributs traditionnels sont la bourse, le plus souvent tenue à la main et le caducée. Il porte également des sandales ailées ainsi qu’un </a:t>
            </a:r>
            <a:r>
              <a:rPr lang="fr-FR" sz="2400" dirty="0" smtClean="0">
                <a:latin typeface="Garamond" panose="02020404030301010803" pitchFamily="18" charset="0"/>
              </a:rPr>
              <a:t>pétase (chapeau).</a:t>
            </a:r>
            <a:r>
              <a:rPr lang="fr-FR" sz="2400" dirty="0">
                <a:latin typeface="Garamond" panose="02020404030301010803" pitchFamily="18" charset="0"/>
              </a:rPr>
              <a:t> </a:t>
            </a:r>
          </a:p>
          <a:p>
            <a:r>
              <a:rPr lang="fr-FR" sz="2400" dirty="0">
                <a:latin typeface="Garamond" panose="02020404030301010803" pitchFamily="18" charset="0"/>
              </a:rPr>
              <a:t>Il est souvent représenté accompagné d’un coq et/ou un </a:t>
            </a:r>
            <a:r>
              <a:rPr lang="fr-FR" sz="2400" dirty="0" smtClean="0">
                <a:latin typeface="Garamond" panose="02020404030301010803" pitchFamily="18" charset="0"/>
              </a:rPr>
              <a:t>bouc ou d’une tortue. </a:t>
            </a:r>
          </a:p>
          <a:p>
            <a:r>
              <a:rPr lang="fr-FR" sz="2400" dirty="0" smtClean="0">
                <a:latin typeface="Garamond" panose="02020404030301010803" pitchFamily="18" charset="0"/>
              </a:rPr>
              <a:t>On </a:t>
            </a:r>
            <a:r>
              <a:rPr lang="fr-FR" sz="2400" dirty="0">
                <a:latin typeface="Garamond" panose="02020404030301010803" pitchFamily="18" charset="0"/>
              </a:rPr>
              <a:t>lui attribue l'invention de la lyre faite d'une carapace de tortue sur laquelle il avait tendu des cordes</a:t>
            </a:r>
            <a:r>
              <a:rPr lang="fr-FR" sz="2400" dirty="0" smtClean="0">
                <a:latin typeface="Garamond" panose="02020404030301010803" pitchFamily="18" charset="0"/>
              </a:rPr>
              <a:t>. </a:t>
            </a:r>
            <a:endParaRPr lang="fr-FR" sz="2400" dirty="0">
              <a:latin typeface="Garamond" panose="02020404030301010803" pitchFamily="18" charset="0"/>
            </a:endParaRP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1653" y="1718671"/>
            <a:ext cx="2540000" cy="5003800"/>
          </a:xfrm>
          <a:prstGeom prst="rect">
            <a:avLst/>
          </a:prstGeom>
        </p:spPr>
      </p:pic>
      <p:sp>
        <p:nvSpPr>
          <p:cNvPr id="11" name="Rectangle 10"/>
          <p:cNvSpPr/>
          <p:nvPr/>
        </p:nvSpPr>
        <p:spPr>
          <a:xfrm rot="16200000">
            <a:off x="8201743" y="3958961"/>
            <a:ext cx="4059060" cy="523220"/>
          </a:xfrm>
          <a:prstGeom prst="rect">
            <a:avLst/>
          </a:prstGeom>
        </p:spPr>
        <p:txBody>
          <a:bodyPr wrap="none">
            <a:spAutoFit/>
          </a:bodyPr>
          <a:lstStyle/>
          <a:p>
            <a:r>
              <a:rPr lang="fr-FR" sz="1400" dirty="0"/>
              <a:t>Charles </a:t>
            </a:r>
            <a:r>
              <a:rPr lang="fr-FR" sz="1400" dirty="0" err="1"/>
              <a:t>Meynier</a:t>
            </a:r>
            <a:r>
              <a:rPr lang="fr-FR" sz="1400" dirty="0"/>
              <a:t>, Statue de Mercure dans un paysage,</a:t>
            </a:r>
          </a:p>
          <a:p>
            <a:r>
              <a:rPr lang="fr-FR" sz="1400" dirty="0"/>
              <a:t> (musée de la Révolution française) </a:t>
            </a:r>
            <a:endParaRPr lang="fr-FR" sz="1400" dirty="0"/>
          </a:p>
        </p:txBody>
      </p:sp>
    </p:spTree>
    <p:extLst>
      <p:ext uri="{BB962C8B-B14F-4D97-AF65-F5344CB8AC3E}">
        <p14:creationId xmlns:p14="http://schemas.microsoft.com/office/powerpoint/2010/main" val="31381835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55313" y="1442434"/>
            <a:ext cx="9272788" cy="3992451"/>
          </a:xfrm>
        </p:spPr>
        <p:txBody>
          <a:bodyPr/>
          <a:lstStyle/>
          <a:p>
            <a:r>
              <a:rPr lang="fr-FR" sz="8800" dirty="0" smtClean="0">
                <a:latin typeface="Juice ITC" panose="04040403040A02020202" pitchFamily="82" charset="0"/>
              </a:rPr>
              <a:t>Sa descendance</a:t>
            </a:r>
            <a:endParaRPr lang="fr-FR" sz="8800" dirty="0">
              <a:latin typeface="Juice ITC" panose="04040403040A02020202" pitchFamily="82" charset="0"/>
            </a:endParaRPr>
          </a:p>
        </p:txBody>
      </p:sp>
      <p:sp>
        <p:nvSpPr>
          <p:cNvPr id="3" name="Sous-titre 2"/>
          <p:cNvSpPr>
            <a:spLocks noGrp="1"/>
          </p:cNvSpPr>
          <p:nvPr>
            <p:ph type="subTitle" idx="1"/>
          </p:nvPr>
        </p:nvSpPr>
        <p:spPr/>
        <p:txBody>
          <a:bodyPr/>
          <a:lstStyle/>
          <a:p>
            <a:endParaRPr lang="fr-FR" dirty="0"/>
          </a:p>
        </p:txBody>
      </p:sp>
    </p:spTree>
    <p:extLst>
      <p:ext uri="{BB962C8B-B14F-4D97-AF65-F5344CB8AC3E}">
        <p14:creationId xmlns:p14="http://schemas.microsoft.com/office/powerpoint/2010/main" val="8035743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ermaphrodite endormi | Musée du Louvre | Paris">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V="1">
            <a:off x="1190377" y="3985145"/>
            <a:ext cx="2576418" cy="1932314"/>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texte 2"/>
          <p:cNvSpPr>
            <a:spLocks noGrp="1"/>
          </p:cNvSpPr>
          <p:nvPr>
            <p:ph type="body" idx="1"/>
          </p:nvPr>
        </p:nvSpPr>
        <p:spPr>
          <a:xfrm>
            <a:off x="330556" y="1815200"/>
            <a:ext cx="4795530" cy="3016156"/>
          </a:xfrm>
        </p:spPr>
        <p:txBody>
          <a:bodyPr>
            <a:normAutofit fontScale="92500" lnSpcReduction="20000"/>
          </a:bodyPr>
          <a:lstStyle/>
          <a:p>
            <a:endParaRPr lang="fr-FR" dirty="0" smtClean="0"/>
          </a:p>
          <a:p>
            <a:endParaRPr lang="fr-FR" dirty="0"/>
          </a:p>
          <a:p>
            <a:endParaRPr lang="fr-FR" dirty="0" smtClean="0"/>
          </a:p>
          <a:p>
            <a:endParaRPr lang="fr-FR" dirty="0"/>
          </a:p>
          <a:p>
            <a:r>
              <a:rPr lang="fr-FR" sz="2400" dirty="0">
                <a:latin typeface="Garamond" panose="02020404030301010803" pitchFamily="18" charset="0"/>
              </a:rPr>
              <a:t>Il est le père de plusieurs enfants, comme </a:t>
            </a:r>
            <a:r>
              <a:rPr lang="fr-FR" sz="2400" dirty="0" smtClean="0">
                <a:latin typeface="Garamond" panose="02020404030301010803" pitchFamily="18" charset="0"/>
              </a:rPr>
              <a:t>: </a:t>
            </a:r>
          </a:p>
          <a:p>
            <a:pPr marL="1257300" lvl="2" indent="-342900">
              <a:buFont typeface="Arial" panose="020B0604020202020204" pitchFamily="34" charset="0"/>
              <a:buChar char="•"/>
            </a:pPr>
            <a:r>
              <a:rPr lang="fr-FR" sz="2200" dirty="0" smtClean="0">
                <a:latin typeface="Garamond" panose="02020404030301010803" pitchFamily="18" charset="0"/>
              </a:rPr>
              <a:t>Hermaphrodite, </a:t>
            </a:r>
          </a:p>
          <a:p>
            <a:pPr marL="1257300" lvl="2" indent="-342900">
              <a:buFont typeface="Arial" panose="020B0604020202020204" pitchFamily="34" charset="0"/>
              <a:buChar char="•"/>
            </a:pPr>
            <a:r>
              <a:rPr lang="fr-FR" sz="2200" dirty="0" smtClean="0">
                <a:latin typeface="Garamond" panose="02020404030301010803" pitchFamily="18" charset="0"/>
              </a:rPr>
              <a:t>Pan </a:t>
            </a:r>
          </a:p>
          <a:p>
            <a:pPr marL="1257300" lvl="2" indent="-342900">
              <a:buFont typeface="Arial" panose="020B0604020202020204" pitchFamily="34" charset="0"/>
              <a:buChar char="•"/>
            </a:pPr>
            <a:r>
              <a:rPr lang="fr-FR" sz="2200" dirty="0" smtClean="0">
                <a:latin typeface="Garamond" panose="02020404030301010803" pitchFamily="18" charset="0"/>
              </a:rPr>
              <a:t>Cupidon, </a:t>
            </a:r>
          </a:p>
          <a:p>
            <a:r>
              <a:rPr lang="fr-FR" sz="2400" dirty="0" smtClean="0">
                <a:latin typeface="Garamond" panose="02020404030301010803" pitchFamily="18" charset="0"/>
              </a:rPr>
              <a:t>fruits de ses relations avec différentes divinités, dont Venus.</a:t>
            </a:r>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p:txBody>
      </p:sp>
      <p:sp>
        <p:nvSpPr>
          <p:cNvPr id="5" name="Rectangle 4"/>
          <p:cNvSpPr/>
          <p:nvPr/>
        </p:nvSpPr>
        <p:spPr>
          <a:xfrm rot="10800000" flipV="1">
            <a:off x="900002" y="6125984"/>
            <a:ext cx="3425593" cy="523220"/>
          </a:xfrm>
          <a:prstGeom prst="rect">
            <a:avLst/>
          </a:prstGeom>
        </p:spPr>
        <p:txBody>
          <a:bodyPr wrap="square">
            <a:spAutoFit/>
          </a:bodyPr>
          <a:lstStyle/>
          <a:p>
            <a:r>
              <a:rPr lang="fr-FR" sz="1400" dirty="0" smtClean="0"/>
              <a:t>Hermaphrodite, copie romaine issue de la collection Borghèse exposée au Louvre</a:t>
            </a:r>
            <a:endParaRPr lang="fr-FR" sz="1400" dirty="0"/>
          </a:p>
        </p:txBody>
      </p:sp>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7831" y="1777307"/>
            <a:ext cx="1756163" cy="3671977"/>
          </a:xfrm>
          <a:prstGeom prst="rect">
            <a:avLst/>
          </a:prstGeom>
        </p:spPr>
      </p:pic>
      <p:sp>
        <p:nvSpPr>
          <p:cNvPr id="7" name="Rectangle 6"/>
          <p:cNvSpPr/>
          <p:nvPr/>
        </p:nvSpPr>
        <p:spPr>
          <a:xfrm rot="10800000" flipV="1">
            <a:off x="8707271" y="5657062"/>
            <a:ext cx="3556657" cy="1169551"/>
          </a:xfrm>
          <a:prstGeom prst="rect">
            <a:avLst/>
          </a:prstGeom>
        </p:spPr>
        <p:txBody>
          <a:bodyPr wrap="square">
            <a:spAutoFit/>
          </a:bodyPr>
          <a:lstStyle/>
          <a:p>
            <a:r>
              <a:rPr lang="fr-FR" sz="1400" dirty="0" smtClean="0"/>
              <a:t>Pan </a:t>
            </a:r>
            <a:r>
              <a:rPr lang="fr-FR" sz="1400" dirty="0"/>
              <a:t>en haut-relief au Palais Neuf </a:t>
            </a:r>
            <a:r>
              <a:rPr lang="fr-FR" sz="1400" dirty="0" smtClean="0"/>
              <a:t>à Rome. Pan est </a:t>
            </a:r>
            <a:r>
              <a:rPr lang="fr-FR" sz="1400" dirty="0"/>
              <a:t>une divinité de la Nature, protecteur des bergers et des troupeaux. Il est souvent représenté comme une créature chimérique, mi-homme </a:t>
            </a:r>
            <a:r>
              <a:rPr lang="fr-FR" sz="1400" dirty="0" err="1"/>
              <a:t>mi-bouc</a:t>
            </a:r>
            <a:endParaRPr lang="fr-FR" sz="1400" dirty="0"/>
          </a:p>
        </p:txBody>
      </p:sp>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25492" y="1815200"/>
            <a:ext cx="2717422" cy="3626713"/>
          </a:xfrm>
          <a:prstGeom prst="rect">
            <a:avLst/>
          </a:prstGeom>
        </p:spPr>
      </p:pic>
      <p:sp>
        <p:nvSpPr>
          <p:cNvPr id="9" name="Rectangle 8"/>
          <p:cNvSpPr/>
          <p:nvPr/>
        </p:nvSpPr>
        <p:spPr>
          <a:xfrm rot="10800000" flipV="1">
            <a:off x="5262563" y="5657062"/>
            <a:ext cx="3425593" cy="954107"/>
          </a:xfrm>
          <a:prstGeom prst="rect">
            <a:avLst/>
          </a:prstGeom>
        </p:spPr>
        <p:txBody>
          <a:bodyPr wrap="square">
            <a:spAutoFit/>
          </a:bodyPr>
          <a:lstStyle/>
          <a:p>
            <a:r>
              <a:rPr lang="fr-FR" sz="1400" dirty="0" smtClean="0"/>
              <a:t>Statue </a:t>
            </a:r>
            <a:r>
              <a:rPr lang="fr-FR" sz="1400" dirty="0"/>
              <a:t>en marbre de Cupidon et Psyché, conservée dans les Musées du </a:t>
            </a:r>
            <a:r>
              <a:rPr lang="fr-FR" sz="1400" dirty="0" smtClean="0"/>
              <a:t>Capitole, </a:t>
            </a:r>
            <a:r>
              <a:rPr lang="fr-FR" sz="1400" dirty="0"/>
              <a:t>à </a:t>
            </a:r>
            <a:r>
              <a:rPr lang="fr-FR" sz="1400" dirty="0" smtClean="0"/>
              <a:t>Rome</a:t>
            </a:r>
            <a:r>
              <a:rPr lang="fr-FR" sz="1400" dirty="0"/>
              <a:t> </a:t>
            </a:r>
            <a:r>
              <a:rPr lang="fr-FR" sz="1400" dirty="0" smtClean="0"/>
              <a:t> (copie </a:t>
            </a:r>
            <a:r>
              <a:rPr lang="fr-FR" sz="1400" dirty="0"/>
              <a:t>romaine du Ier ou IIe siècle de notre ère, d'après un original </a:t>
            </a:r>
            <a:r>
              <a:rPr lang="fr-FR" sz="1400" dirty="0" smtClean="0"/>
              <a:t>grec)</a:t>
            </a:r>
            <a:endParaRPr lang="fr-FR" sz="1400" dirty="0"/>
          </a:p>
        </p:txBody>
      </p:sp>
    </p:spTree>
    <p:extLst>
      <p:ext uri="{BB962C8B-B14F-4D97-AF65-F5344CB8AC3E}">
        <p14:creationId xmlns:p14="http://schemas.microsoft.com/office/powerpoint/2010/main" val="10959365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55313" y="1442434"/>
            <a:ext cx="9272788" cy="3992451"/>
          </a:xfrm>
        </p:spPr>
        <p:txBody>
          <a:bodyPr lIns="36000" rIns="36000"/>
          <a:lstStyle/>
          <a:p>
            <a:r>
              <a:rPr lang="fr-FR" sz="5800" dirty="0" smtClean="0">
                <a:latin typeface="Juice ITC" panose="04040403040A02020202" pitchFamily="82" charset="0"/>
              </a:rPr>
              <a:t>quand mercure se rend coupable d’un meurtre pour servir les amours de </a:t>
            </a:r>
            <a:r>
              <a:rPr lang="fr-FR" sz="5800" dirty="0" err="1" smtClean="0">
                <a:latin typeface="Juice ITC" panose="04040403040A02020202" pitchFamily="82" charset="0"/>
              </a:rPr>
              <a:t>jupiter</a:t>
            </a:r>
            <a:endParaRPr lang="fr-FR" sz="5800" dirty="0">
              <a:latin typeface="Juice ITC" panose="04040403040A02020202" pitchFamily="82" charset="0"/>
            </a:endParaRPr>
          </a:p>
        </p:txBody>
      </p:sp>
      <p:sp>
        <p:nvSpPr>
          <p:cNvPr id="3" name="Sous-titre 2"/>
          <p:cNvSpPr>
            <a:spLocks noGrp="1"/>
          </p:cNvSpPr>
          <p:nvPr>
            <p:ph type="subTitle" idx="1"/>
          </p:nvPr>
        </p:nvSpPr>
        <p:spPr/>
        <p:txBody>
          <a:bodyPr/>
          <a:lstStyle/>
          <a:p>
            <a:endParaRPr lang="fr-FR" dirty="0"/>
          </a:p>
        </p:txBody>
      </p:sp>
    </p:spTree>
    <p:extLst>
      <p:ext uri="{BB962C8B-B14F-4D97-AF65-F5344CB8AC3E}">
        <p14:creationId xmlns:p14="http://schemas.microsoft.com/office/powerpoint/2010/main" val="30332015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300248" y="1640942"/>
            <a:ext cx="7410735" cy="5032814"/>
          </a:xfrm>
        </p:spPr>
        <p:txBody>
          <a:bodyPr>
            <a:normAutofit/>
          </a:bodyPr>
          <a:lstStyle/>
          <a:p>
            <a:r>
              <a:rPr lang="fr-FR" sz="2400" dirty="0">
                <a:latin typeface="Garamond" panose="02020404030301010803" pitchFamily="18" charset="0"/>
              </a:rPr>
              <a:t>Un jour, Jupiter est contraint de changer Io, une jeune mortelle avec qui il a eu une relation amoureuse, en génisse, pour qu’elle puisse échapper à la jalousie de sa femme Junon. Mais la puissante déesse grâce à un stratagème, récupère Io et la fait garder par un géant à cent yeux, Argus. Mercure sous la demande de Jupiter, réussit à endormir le géant grâce au son de sa flûte. Il coupe alors la tête du monstre et rend sa liberté à la belle vache. Junon, désolée et déçue, prit les yeux d'Argus et les répandit sur la queue d’un paon.</a:t>
            </a:r>
          </a:p>
          <a:p>
            <a:r>
              <a:rPr lang="fr-FR" sz="2400" dirty="0">
                <a:latin typeface="Garamond" panose="02020404030301010803" pitchFamily="18" charset="0"/>
              </a:rPr>
              <a:t>On raconte qu’elle fît poursuivre la génisse Io par un taon jusqu’à la fin de ses jours. </a:t>
            </a:r>
          </a:p>
          <a:p>
            <a:r>
              <a:rPr lang="fr-FR" sz="2400" dirty="0">
                <a:latin typeface="Garamond" panose="02020404030301010803" pitchFamily="18" charset="0"/>
              </a:rPr>
              <a:t>C’est ainsi que Mercure se rendit coupable d'un meurtre pour servir les amours de Jupiter.</a:t>
            </a:r>
            <a:endParaRPr lang="fr-FR" sz="2400" dirty="0">
              <a:latin typeface="Garamond" panose="02020404030301010803" pitchFamily="18" charset="0"/>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8555" y="2593178"/>
            <a:ext cx="3556000" cy="2654300"/>
          </a:xfrm>
          <a:prstGeom prst="rect">
            <a:avLst/>
          </a:prstGeom>
        </p:spPr>
      </p:pic>
      <p:sp>
        <p:nvSpPr>
          <p:cNvPr id="6" name="Rectangle 5"/>
          <p:cNvSpPr/>
          <p:nvPr/>
        </p:nvSpPr>
        <p:spPr>
          <a:xfrm rot="10800000" flipV="1">
            <a:off x="8378962" y="5525483"/>
            <a:ext cx="3425593" cy="523220"/>
          </a:xfrm>
          <a:prstGeom prst="rect">
            <a:avLst/>
          </a:prstGeom>
        </p:spPr>
        <p:txBody>
          <a:bodyPr wrap="square">
            <a:spAutoFit/>
          </a:bodyPr>
          <a:lstStyle/>
          <a:p>
            <a:r>
              <a:rPr lang="fr-FR" sz="1400" dirty="0" smtClean="0"/>
              <a:t>Mercure, </a:t>
            </a:r>
            <a:r>
              <a:rPr lang="fr-FR" sz="1400" dirty="0"/>
              <a:t>Io (en vache) et Argos, amphore </a:t>
            </a:r>
            <a:r>
              <a:rPr lang="fr-FR" sz="1400" dirty="0" smtClean="0"/>
              <a:t> grecque à </a:t>
            </a:r>
            <a:r>
              <a:rPr lang="fr-FR" sz="1400" dirty="0"/>
              <a:t>figures noires, 540-530 av. J.-C., </a:t>
            </a:r>
            <a:endParaRPr lang="fr-FR" sz="1400" dirty="0"/>
          </a:p>
        </p:txBody>
      </p:sp>
    </p:spTree>
    <p:extLst>
      <p:ext uri="{BB962C8B-B14F-4D97-AF65-F5344CB8AC3E}">
        <p14:creationId xmlns:p14="http://schemas.microsoft.com/office/powerpoint/2010/main" val="25660812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15000" dirty="0" smtClean="0">
                <a:latin typeface="Juice ITC" panose="04040403040A02020202" pitchFamily="82" charset="0"/>
              </a:rPr>
              <a:t>FIN</a:t>
            </a:r>
            <a:endParaRPr lang="fr-FR" sz="15000" dirty="0">
              <a:latin typeface="Juice ITC" panose="04040403040A02020202" pitchFamily="82" charset="0"/>
            </a:endParaRPr>
          </a:p>
        </p:txBody>
      </p:sp>
      <p:sp>
        <p:nvSpPr>
          <p:cNvPr id="4" name="Sous-titre 3"/>
          <p:cNvSpPr>
            <a:spLocks noGrp="1"/>
          </p:cNvSpPr>
          <p:nvPr>
            <p:ph type="subTitle" idx="1"/>
          </p:nvPr>
        </p:nvSpPr>
        <p:spPr/>
        <p:txBody>
          <a:bodyPr>
            <a:normAutofit fontScale="92500" lnSpcReduction="20000"/>
          </a:bodyPr>
          <a:lstStyle/>
          <a:p>
            <a:r>
              <a:rPr lang="fr-FR" dirty="0" smtClean="0"/>
              <a:t>Exposé de Ferdinand Redouloux - 5eme 4 -  Collège Jacques Offenbach  </a:t>
            </a:r>
          </a:p>
          <a:p>
            <a:r>
              <a:rPr lang="fr-FR" dirty="0" smtClean="0"/>
              <a:t>avril 2020</a:t>
            </a:r>
          </a:p>
          <a:p>
            <a:endParaRPr lang="fr-FR" dirty="0"/>
          </a:p>
        </p:txBody>
      </p:sp>
    </p:spTree>
    <p:extLst>
      <p:ext uri="{BB962C8B-B14F-4D97-AF65-F5344CB8AC3E}">
        <p14:creationId xmlns:p14="http://schemas.microsoft.com/office/powerpoint/2010/main" val="2399270635"/>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55313" y="1442434"/>
            <a:ext cx="9272788" cy="3992451"/>
          </a:xfrm>
        </p:spPr>
        <p:txBody>
          <a:bodyPr/>
          <a:lstStyle/>
          <a:p>
            <a:r>
              <a:rPr lang="fr-FR" sz="8800" dirty="0" smtClean="0">
                <a:latin typeface="Juice ITC" panose="04040403040A02020202" pitchFamily="82" charset="0"/>
              </a:rPr>
              <a:t>CARTE D'Identité</a:t>
            </a:r>
            <a:endParaRPr lang="fr-FR" sz="8800" dirty="0">
              <a:latin typeface="Juice ITC" panose="04040403040A02020202" pitchFamily="82" charset="0"/>
            </a:endParaRPr>
          </a:p>
        </p:txBody>
      </p:sp>
      <p:sp>
        <p:nvSpPr>
          <p:cNvPr id="3" name="Sous-titre 2"/>
          <p:cNvSpPr>
            <a:spLocks noGrp="1"/>
          </p:cNvSpPr>
          <p:nvPr>
            <p:ph type="subTitle" idx="1"/>
          </p:nvPr>
        </p:nvSpPr>
        <p:spPr/>
        <p:txBody>
          <a:bodyPr/>
          <a:lstStyle/>
          <a:p>
            <a:endParaRPr lang="fr-FR" dirty="0"/>
          </a:p>
        </p:txBody>
      </p:sp>
    </p:spTree>
    <p:extLst>
      <p:ext uri="{BB962C8B-B14F-4D97-AF65-F5344CB8AC3E}">
        <p14:creationId xmlns:p14="http://schemas.microsoft.com/office/powerpoint/2010/main" val="10099274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1610436"/>
            <a:ext cx="12192000" cy="5247564"/>
          </a:xfrm>
          <a:prstGeom prst="rect">
            <a:avLst/>
          </a:prstGeom>
          <a:noFill/>
        </p:spPr>
        <p:txBody>
          <a:bodyPr wrap="square" rtlCol="0" anchor="ctr" anchorCtr="0">
            <a:noAutofit/>
          </a:bodyPr>
          <a:lstStyle/>
          <a:p>
            <a:pPr marL="627063" indent="-530225">
              <a:spcBef>
                <a:spcPts val="300"/>
              </a:spcBef>
              <a:buFont typeface="Wingdings" panose="05000000000000000000" pitchFamily="2" charset="2"/>
              <a:buChar char="v"/>
              <a:tabLst>
                <a:tab pos="4298950" algn="l"/>
              </a:tabLst>
            </a:pPr>
            <a:r>
              <a:rPr lang="fr-FR" sz="2800" dirty="0" smtClean="0">
                <a:latin typeface="Garamond" panose="02020404030301010803" pitchFamily="18" charset="0"/>
              </a:rPr>
              <a:t>NOM  	:   Mercure </a:t>
            </a:r>
          </a:p>
          <a:p>
            <a:pPr marL="627063" indent="-530225">
              <a:spcBef>
                <a:spcPts val="300"/>
              </a:spcBef>
              <a:buFont typeface="Wingdings" panose="05000000000000000000" pitchFamily="2" charset="2"/>
              <a:buChar char="v"/>
              <a:tabLst>
                <a:tab pos="4298950" algn="l"/>
              </a:tabLst>
            </a:pPr>
            <a:r>
              <a:rPr lang="fr-FR" sz="2800" dirty="0" smtClean="0">
                <a:latin typeface="Garamond" panose="02020404030301010803" pitchFamily="18" charset="0"/>
              </a:rPr>
              <a:t>NOM LATIN 	:   Mercurius</a:t>
            </a:r>
          </a:p>
          <a:p>
            <a:pPr marL="627063" indent="-530225">
              <a:spcBef>
                <a:spcPts val="300"/>
              </a:spcBef>
              <a:buFont typeface="Wingdings" panose="05000000000000000000" pitchFamily="2" charset="2"/>
              <a:buChar char="v"/>
              <a:tabLst>
                <a:tab pos="4298950" algn="l"/>
              </a:tabLst>
            </a:pPr>
            <a:r>
              <a:rPr lang="fr-FR" sz="2800" dirty="0" smtClean="0">
                <a:latin typeface="Garamond" panose="02020404030301010803" pitchFamily="18" charset="0"/>
              </a:rPr>
              <a:t>PÈRE 	:   Jupiter</a:t>
            </a:r>
          </a:p>
          <a:p>
            <a:pPr marL="627063" indent="-530225">
              <a:spcBef>
                <a:spcPts val="300"/>
              </a:spcBef>
              <a:buFont typeface="Wingdings" panose="05000000000000000000" pitchFamily="2" charset="2"/>
              <a:buChar char="v"/>
              <a:tabLst>
                <a:tab pos="4298950" algn="l"/>
              </a:tabLst>
            </a:pPr>
            <a:r>
              <a:rPr lang="fr-FR" sz="2800" dirty="0" smtClean="0">
                <a:latin typeface="Garamond" panose="02020404030301010803" pitchFamily="18" charset="0"/>
              </a:rPr>
              <a:t>MÈRE 	:   Maïa</a:t>
            </a:r>
          </a:p>
          <a:p>
            <a:pPr marL="627063" indent="-530225">
              <a:spcBef>
                <a:spcPts val="300"/>
              </a:spcBef>
              <a:buFont typeface="Wingdings" panose="05000000000000000000" pitchFamily="2" charset="2"/>
              <a:buChar char="v"/>
              <a:tabLst>
                <a:tab pos="4298950" algn="l"/>
              </a:tabLst>
            </a:pPr>
            <a:r>
              <a:rPr lang="fr-FR" sz="2800" dirty="0" smtClean="0">
                <a:latin typeface="Garamond" panose="02020404030301010803" pitchFamily="18" charset="0"/>
              </a:rPr>
              <a:t>LIEU DE NAISSANCE 	:   Mont Cyllène</a:t>
            </a:r>
          </a:p>
          <a:p>
            <a:pPr marL="627063" indent="-530225">
              <a:spcBef>
                <a:spcPts val="300"/>
              </a:spcBef>
              <a:buFont typeface="Wingdings" panose="05000000000000000000" pitchFamily="2" charset="2"/>
              <a:buChar char="v"/>
              <a:tabLst>
                <a:tab pos="4298950" algn="l"/>
              </a:tabLst>
            </a:pPr>
            <a:r>
              <a:rPr lang="fr-FR" sz="2800" dirty="0" smtClean="0">
                <a:latin typeface="Garamond" panose="02020404030301010803" pitchFamily="18" charset="0"/>
              </a:rPr>
              <a:t>ADRESSE 	:   L’Olympe</a:t>
            </a:r>
          </a:p>
          <a:p>
            <a:pPr marL="627063" indent="-530225">
              <a:spcBef>
                <a:spcPts val="300"/>
              </a:spcBef>
              <a:buFont typeface="Wingdings" panose="05000000000000000000" pitchFamily="2" charset="2"/>
              <a:buChar char="v"/>
              <a:tabLst>
                <a:tab pos="4298950" algn="l"/>
              </a:tabLst>
            </a:pPr>
            <a:r>
              <a:rPr lang="fr-FR" sz="2800" dirty="0" smtClean="0">
                <a:latin typeface="Garamond" panose="02020404030301010803" pitchFamily="18" charset="0"/>
              </a:rPr>
              <a:t>PROFESSION 	:   Dieu romain du commerce et </a:t>
            </a:r>
            <a:br>
              <a:rPr lang="fr-FR" sz="2800" dirty="0" smtClean="0">
                <a:latin typeface="Garamond" panose="02020404030301010803" pitchFamily="18" charset="0"/>
              </a:rPr>
            </a:br>
            <a:r>
              <a:rPr lang="fr-FR" sz="2800" dirty="0" smtClean="0">
                <a:latin typeface="Garamond" panose="02020404030301010803" pitchFamily="18" charset="0"/>
              </a:rPr>
              <a:t>	    messager des dieux</a:t>
            </a:r>
            <a:endParaRPr lang="fr-FR" sz="2800" u="sng" dirty="0">
              <a:latin typeface="Garamond" panose="02020404030301010803" pitchFamily="18" charset="0"/>
            </a:endParaRPr>
          </a:p>
        </p:txBody>
      </p:sp>
      <p:sp>
        <p:nvSpPr>
          <p:cNvPr id="10" name="Rectangle 9"/>
          <p:cNvSpPr/>
          <p:nvPr/>
        </p:nvSpPr>
        <p:spPr>
          <a:xfrm rot="16200000">
            <a:off x="9571623" y="3889261"/>
            <a:ext cx="4649350" cy="307777"/>
          </a:xfrm>
          <a:prstGeom prst="rect">
            <a:avLst/>
          </a:prstGeom>
        </p:spPr>
        <p:txBody>
          <a:bodyPr wrap="none">
            <a:spAutoFit/>
          </a:bodyPr>
          <a:lstStyle/>
          <a:p>
            <a:r>
              <a:rPr lang="fr-FR" sz="1400" dirty="0" smtClean="0"/>
              <a:t>Stèle de Mercure au grand caducée (Musée Carnavalet, Paris)</a:t>
            </a:r>
            <a:endParaRPr lang="fr-FR" sz="1400" dirty="0"/>
          </a:p>
        </p:txBody>
      </p:sp>
      <p:pic>
        <p:nvPicPr>
          <p:cNvPr id="11"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54331" y="1718473"/>
            <a:ext cx="1888078" cy="4989401"/>
          </a:xfrm>
          <a:prstGeom prst="rect">
            <a:avLst/>
          </a:prstGeom>
        </p:spPr>
      </p:pic>
    </p:spTree>
    <p:extLst>
      <p:ext uri="{BB962C8B-B14F-4D97-AF65-F5344CB8AC3E}">
        <p14:creationId xmlns:p14="http://schemas.microsoft.com/office/powerpoint/2010/main" val="15350258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55313" y="1442434"/>
            <a:ext cx="9272788" cy="3992451"/>
          </a:xfrm>
        </p:spPr>
        <p:txBody>
          <a:bodyPr/>
          <a:lstStyle/>
          <a:p>
            <a:r>
              <a:rPr lang="fr-FR" sz="8800" dirty="0" smtClean="0">
                <a:latin typeface="Juice ITC" panose="04040403040A02020202" pitchFamily="82" charset="0"/>
              </a:rPr>
              <a:t>LA NAISSANCE DE MERCURE</a:t>
            </a:r>
            <a:endParaRPr lang="fr-FR" sz="8800" dirty="0">
              <a:latin typeface="Juice ITC" panose="04040403040A02020202" pitchFamily="82" charset="0"/>
            </a:endParaRPr>
          </a:p>
        </p:txBody>
      </p:sp>
      <p:sp>
        <p:nvSpPr>
          <p:cNvPr id="3" name="Sous-titre 2"/>
          <p:cNvSpPr>
            <a:spLocks noGrp="1"/>
          </p:cNvSpPr>
          <p:nvPr>
            <p:ph type="subTitle" idx="1"/>
          </p:nvPr>
        </p:nvSpPr>
        <p:spPr/>
        <p:txBody>
          <a:bodyPr/>
          <a:lstStyle/>
          <a:p>
            <a:endParaRPr lang="fr-FR" dirty="0"/>
          </a:p>
        </p:txBody>
      </p:sp>
    </p:spTree>
    <p:extLst>
      <p:ext uri="{BB962C8B-B14F-4D97-AF65-F5344CB8AC3E}">
        <p14:creationId xmlns:p14="http://schemas.microsoft.com/office/powerpoint/2010/main" val="23742230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477672" y="2109050"/>
            <a:ext cx="11368584" cy="1804916"/>
          </a:xfrm>
        </p:spPr>
        <p:txBody>
          <a:bodyPr>
            <a:noAutofit/>
          </a:bodyPr>
          <a:lstStyle/>
          <a:p>
            <a:r>
              <a:rPr lang="fr-FR" sz="2400" cap="none" dirty="0" smtClean="0">
                <a:solidFill>
                  <a:schemeClr val="tx1"/>
                </a:solidFill>
                <a:latin typeface="Garamond" panose="02020404030301010803" pitchFamily="18" charset="0"/>
              </a:rPr>
              <a:t>Mercure </a:t>
            </a:r>
            <a:r>
              <a:rPr lang="fr-FR" sz="2400" cap="none" dirty="0">
                <a:solidFill>
                  <a:schemeClr val="tx1"/>
                </a:solidFill>
                <a:latin typeface="Garamond" panose="02020404030301010803" pitchFamily="18" charset="0"/>
              </a:rPr>
              <a:t>est le fils de Jupiter et de Maïa, </a:t>
            </a:r>
            <a:r>
              <a:rPr lang="fr-FR" sz="2400" cap="none" dirty="0" smtClean="0">
                <a:solidFill>
                  <a:schemeClr val="tx1"/>
                </a:solidFill>
                <a:latin typeface="Garamond" panose="02020404030301010803" pitchFamily="18" charset="0"/>
              </a:rPr>
              <a:t>ainée des </a:t>
            </a:r>
            <a:r>
              <a:rPr lang="fr-FR" sz="2400" cap="none" dirty="0">
                <a:solidFill>
                  <a:schemeClr val="tx1"/>
                </a:solidFill>
                <a:latin typeface="Garamond" panose="02020404030301010803" pitchFamily="18" charset="0"/>
              </a:rPr>
              <a:t>7 </a:t>
            </a:r>
            <a:r>
              <a:rPr lang="fr-FR" sz="2400" cap="none" dirty="0" smtClean="0">
                <a:solidFill>
                  <a:schemeClr val="tx1"/>
                </a:solidFill>
                <a:latin typeface="Garamond" panose="02020404030301010803" pitchFamily="18" charset="0"/>
              </a:rPr>
              <a:t>Pléiades</a:t>
            </a:r>
            <a:r>
              <a:rPr lang="fr-FR" sz="2400" cap="none" dirty="0">
                <a:solidFill>
                  <a:schemeClr val="tx1"/>
                </a:solidFill>
                <a:latin typeface="Garamond" panose="02020404030301010803" pitchFamily="18" charset="0"/>
              </a:rPr>
              <a:t>, les filles </a:t>
            </a:r>
            <a:r>
              <a:rPr lang="fr-FR" sz="2400" cap="none" dirty="0" smtClean="0">
                <a:solidFill>
                  <a:schemeClr val="tx1"/>
                </a:solidFill>
                <a:latin typeface="Garamond" panose="02020404030301010803" pitchFamily="18" charset="0"/>
              </a:rPr>
              <a:t>du Titan Atlas, et compagnes de Diane. Les Pléiades ont donné leur nom à une constellation, patronne des marins et associée aux vents. </a:t>
            </a:r>
            <a:br>
              <a:rPr lang="fr-FR" sz="2400" cap="none" dirty="0" smtClean="0">
                <a:solidFill>
                  <a:schemeClr val="tx1"/>
                </a:solidFill>
                <a:latin typeface="Garamond" panose="02020404030301010803" pitchFamily="18" charset="0"/>
              </a:rPr>
            </a:br>
            <a:r>
              <a:rPr lang="fr-FR" sz="2400" cap="none" dirty="0" smtClean="0">
                <a:solidFill>
                  <a:schemeClr val="tx1"/>
                </a:solidFill>
                <a:latin typeface="Garamond" panose="02020404030301010803" pitchFamily="18" charset="0"/>
              </a:rPr>
              <a:t>Dés sa </a:t>
            </a:r>
            <a:r>
              <a:rPr lang="fr-FR" sz="2400" cap="none" dirty="0">
                <a:solidFill>
                  <a:schemeClr val="tx1"/>
                </a:solidFill>
                <a:latin typeface="Garamond" panose="02020404030301010803" pitchFamily="18" charset="0"/>
              </a:rPr>
              <a:t>naissance, dans une grotte sur le mont Cyllène en </a:t>
            </a:r>
            <a:r>
              <a:rPr lang="fr-FR" sz="2400" cap="none" dirty="0" smtClean="0">
                <a:solidFill>
                  <a:schemeClr val="tx1"/>
                </a:solidFill>
                <a:latin typeface="Garamond" panose="02020404030301010803" pitchFamily="18" charset="0"/>
              </a:rPr>
              <a:t>Arcadie dans le Péloponnèse, Mercure montre </a:t>
            </a:r>
            <a:r>
              <a:rPr lang="fr-FR" sz="2400" cap="none" dirty="0">
                <a:solidFill>
                  <a:schemeClr val="tx1"/>
                </a:solidFill>
                <a:latin typeface="Garamond" panose="02020404030301010803" pitchFamily="18" charset="0"/>
              </a:rPr>
              <a:t>une intelligence très précoce et un caractère astucieux et </a:t>
            </a:r>
            <a:r>
              <a:rPr lang="fr-FR" sz="2400" cap="none" dirty="0" smtClean="0">
                <a:solidFill>
                  <a:schemeClr val="tx1"/>
                </a:solidFill>
                <a:latin typeface="Garamond" panose="02020404030301010803" pitchFamily="18" charset="0"/>
              </a:rPr>
              <a:t>facétieux : </a:t>
            </a:r>
            <a:r>
              <a:rPr lang="fr-FR" sz="2400" cap="none" dirty="0" smtClean="0">
                <a:solidFill>
                  <a:schemeClr val="tx1"/>
                </a:solidFill>
                <a:latin typeface="Garamond" panose="02020404030301010803" pitchFamily="18" charset="0"/>
              </a:rPr>
              <a:t>à </a:t>
            </a:r>
            <a:r>
              <a:rPr lang="fr-FR" sz="2400" cap="none" dirty="0">
                <a:solidFill>
                  <a:schemeClr val="tx1"/>
                </a:solidFill>
                <a:latin typeface="Garamond" panose="02020404030301010803" pitchFamily="18" charset="0"/>
              </a:rPr>
              <a:t>peine né, il bondit de son berceau, et s'en va dérober 50 bœufs à son demi-frère Apollon. </a:t>
            </a:r>
            <a:r>
              <a:rPr lang="fr-FR" sz="2400" cap="none" dirty="0">
                <a:solidFill>
                  <a:schemeClr val="tx1"/>
                </a:solidFill>
                <a:latin typeface="Garamond" panose="02020404030301010803" pitchFamily="18" charset="0"/>
              </a:rPr>
              <a:t>En rentrant, il annonce à sa mère qu'il embrassera le meilleur des métiers, celui de voleur.</a:t>
            </a:r>
            <a:r>
              <a:rPr lang="fr-FR" sz="2400" cap="none" dirty="0">
                <a:solidFill>
                  <a:schemeClr val="tx1"/>
                </a:solidFill>
                <a:latin typeface="Garamond" panose="02020404030301010803" pitchFamily="18" charset="0"/>
              </a:rPr>
              <a:t>.</a:t>
            </a:r>
            <a:endParaRPr lang="fr-FR" sz="2400" cap="none" dirty="0">
              <a:solidFill>
                <a:schemeClr val="tx1"/>
              </a:solidFill>
              <a:latin typeface="Garamond" panose="02020404030301010803" pitchFamily="18" charset="0"/>
            </a:endParaRPr>
          </a:p>
        </p:txBody>
      </p:sp>
      <p:pic>
        <p:nvPicPr>
          <p:cNvPr id="13" name="Imag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251" y="4603631"/>
            <a:ext cx="2762250" cy="1990725"/>
          </a:xfrm>
          <a:prstGeom prst="rect">
            <a:avLst/>
          </a:prstGeom>
        </p:spPr>
      </p:pic>
      <p:sp>
        <p:nvSpPr>
          <p:cNvPr id="14" name="Rectangle 13"/>
          <p:cNvSpPr/>
          <p:nvPr/>
        </p:nvSpPr>
        <p:spPr>
          <a:xfrm rot="10800000" flipV="1">
            <a:off x="3445316" y="4914493"/>
            <a:ext cx="1598125" cy="954107"/>
          </a:xfrm>
          <a:prstGeom prst="rect">
            <a:avLst/>
          </a:prstGeom>
        </p:spPr>
        <p:txBody>
          <a:bodyPr wrap="square">
            <a:spAutoFit/>
          </a:bodyPr>
          <a:lstStyle/>
          <a:p>
            <a:r>
              <a:rPr lang="fr-FR" sz="1400" dirty="0"/>
              <a:t>L</a:t>
            </a:r>
            <a:r>
              <a:rPr lang="fr-FR" sz="1400" dirty="0" smtClean="0"/>
              <a:t>a constellation des Pléiades avec ses étoiles les plus lumineuses </a:t>
            </a:r>
            <a:endParaRPr lang="fr-FR" sz="1400" dirty="0"/>
          </a:p>
        </p:txBody>
      </p:sp>
      <p:pic>
        <p:nvPicPr>
          <p:cNvPr id="16" name="Imag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9619" y="4473385"/>
            <a:ext cx="3117825" cy="2120969"/>
          </a:xfrm>
          <a:prstGeom prst="rect">
            <a:avLst/>
          </a:prstGeom>
        </p:spPr>
      </p:pic>
      <p:sp>
        <p:nvSpPr>
          <p:cNvPr id="17" name="Rectangle 16"/>
          <p:cNvSpPr/>
          <p:nvPr/>
        </p:nvSpPr>
        <p:spPr>
          <a:xfrm rot="10800000" flipV="1">
            <a:off x="9220198" y="4902947"/>
            <a:ext cx="2298511" cy="954107"/>
          </a:xfrm>
          <a:prstGeom prst="rect">
            <a:avLst/>
          </a:prstGeom>
        </p:spPr>
        <p:txBody>
          <a:bodyPr wrap="square">
            <a:spAutoFit/>
          </a:bodyPr>
          <a:lstStyle/>
          <a:p>
            <a:r>
              <a:rPr lang="fr-FR" sz="1400" dirty="0" smtClean="0"/>
              <a:t>Le mont Cyllène situé </a:t>
            </a:r>
            <a:r>
              <a:rPr lang="fr-FR" sz="1400" dirty="0"/>
              <a:t>en Arcadie, dans le </a:t>
            </a:r>
            <a:r>
              <a:rPr lang="fr-FR" sz="1400" dirty="0" smtClean="0"/>
              <a:t>Péloponnèse (Grèce), </a:t>
            </a:r>
            <a:r>
              <a:rPr lang="fr-FR" sz="1400" dirty="0"/>
              <a:t>et portant le nom d'une naïade</a:t>
            </a:r>
            <a:endParaRPr lang="fr-FR" sz="1400" dirty="0"/>
          </a:p>
        </p:txBody>
      </p:sp>
    </p:spTree>
    <p:extLst>
      <p:ext uri="{BB962C8B-B14F-4D97-AF65-F5344CB8AC3E}">
        <p14:creationId xmlns:p14="http://schemas.microsoft.com/office/powerpoint/2010/main" val="13442584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55313" y="1442434"/>
            <a:ext cx="9272788" cy="3992451"/>
          </a:xfrm>
        </p:spPr>
        <p:txBody>
          <a:bodyPr/>
          <a:lstStyle/>
          <a:p>
            <a:r>
              <a:rPr lang="fr-FR" sz="8800" dirty="0" smtClean="0">
                <a:latin typeface="Juice ITC" panose="04040403040A02020202" pitchFamily="82" charset="0"/>
              </a:rPr>
              <a:t>L’origine de son nom</a:t>
            </a:r>
            <a:endParaRPr lang="fr-FR" sz="8800" dirty="0">
              <a:latin typeface="Juice ITC" panose="04040403040A02020202" pitchFamily="82" charset="0"/>
            </a:endParaRPr>
          </a:p>
        </p:txBody>
      </p:sp>
      <p:sp>
        <p:nvSpPr>
          <p:cNvPr id="3" name="Sous-titre 2"/>
          <p:cNvSpPr>
            <a:spLocks noGrp="1"/>
          </p:cNvSpPr>
          <p:nvPr>
            <p:ph type="subTitle" idx="1"/>
          </p:nvPr>
        </p:nvSpPr>
        <p:spPr/>
        <p:txBody>
          <a:bodyPr/>
          <a:lstStyle/>
          <a:p>
            <a:endParaRPr lang="fr-FR" dirty="0"/>
          </a:p>
        </p:txBody>
      </p:sp>
    </p:spTree>
    <p:extLst>
      <p:ext uri="{BB962C8B-B14F-4D97-AF65-F5344CB8AC3E}">
        <p14:creationId xmlns:p14="http://schemas.microsoft.com/office/powerpoint/2010/main" val="2772400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36477" y="1760562"/>
            <a:ext cx="12351223" cy="1392072"/>
          </a:xfrm>
        </p:spPr>
        <p:txBody>
          <a:bodyPr>
            <a:noAutofit/>
          </a:bodyPr>
          <a:lstStyle/>
          <a:p>
            <a:r>
              <a:rPr lang="fr-FR" sz="2400" cap="none" dirty="0" smtClean="0">
                <a:latin typeface="Garamond" panose="02020404030301010803" pitchFamily="18" charset="0"/>
              </a:rPr>
              <a:t>Son </a:t>
            </a:r>
            <a:r>
              <a:rPr lang="fr-FR" sz="2400" cap="none" dirty="0">
                <a:latin typeface="Garamond" panose="02020404030301010803" pitchFamily="18" charset="0"/>
              </a:rPr>
              <a:t>nom </a:t>
            </a:r>
            <a:r>
              <a:rPr lang="fr-FR" sz="2400" cap="none" dirty="0" smtClean="0">
                <a:latin typeface="Garamond" panose="02020404030301010803" pitchFamily="18" charset="0"/>
              </a:rPr>
              <a:t>grec, Hermès, n’a pas </a:t>
            </a:r>
            <a:r>
              <a:rPr lang="fr-FR" sz="2400" cap="none" dirty="0">
                <a:latin typeface="Garamond" panose="02020404030301010803" pitchFamily="18" charset="0"/>
              </a:rPr>
              <a:t>d'étymologie </a:t>
            </a:r>
            <a:r>
              <a:rPr lang="fr-FR" sz="2400" cap="none" dirty="0" smtClean="0">
                <a:latin typeface="Garamond" panose="02020404030301010803" pitchFamily="18" charset="0"/>
              </a:rPr>
              <a:t>sûre, ce qui  suggère </a:t>
            </a:r>
            <a:r>
              <a:rPr lang="fr-FR" sz="2400" cap="none" dirty="0">
                <a:latin typeface="Garamond" panose="02020404030301010803" pitchFamily="18" charset="0"/>
              </a:rPr>
              <a:t>que le dieu </a:t>
            </a:r>
            <a:r>
              <a:rPr lang="fr-FR" sz="2400" cap="none" dirty="0" smtClean="0">
                <a:latin typeface="Garamond" panose="02020404030301010803" pitchFamily="18" charset="0"/>
              </a:rPr>
              <a:t>peut </a:t>
            </a:r>
            <a:r>
              <a:rPr lang="fr-FR" sz="2400" cap="none" dirty="0">
                <a:latin typeface="Garamond" panose="02020404030301010803" pitchFamily="18" charset="0"/>
              </a:rPr>
              <a:t>être une divinité préhellénique </a:t>
            </a:r>
            <a:r>
              <a:rPr lang="fr-FR" sz="2400" cap="none" dirty="0" smtClean="0">
                <a:latin typeface="Garamond" panose="02020404030301010803" pitchFamily="18" charset="0"/>
              </a:rPr>
              <a:t>mais en latin son nom : Mercurius, vient </a:t>
            </a:r>
            <a:r>
              <a:rPr lang="fr-FR" sz="2400" cap="none" dirty="0">
                <a:latin typeface="Garamond" panose="02020404030301010803" pitchFamily="18" charset="0"/>
              </a:rPr>
              <a:t>des mots latins merx </a:t>
            </a:r>
            <a:r>
              <a:rPr lang="fr-FR" sz="2400" cap="none" dirty="0" smtClean="0">
                <a:latin typeface="Garamond" panose="02020404030301010803" pitchFamily="18" charset="0"/>
              </a:rPr>
              <a:t>(marchandise</a:t>
            </a:r>
            <a:r>
              <a:rPr lang="fr-FR" sz="2400" cap="none" dirty="0">
                <a:latin typeface="Garamond" panose="02020404030301010803" pitchFamily="18" charset="0"/>
              </a:rPr>
              <a:t>), mercari </a:t>
            </a:r>
            <a:r>
              <a:rPr lang="fr-FR" sz="2400" cap="none" dirty="0" smtClean="0">
                <a:latin typeface="Garamond" panose="02020404030301010803" pitchFamily="18" charset="0"/>
              </a:rPr>
              <a:t>(commercer</a:t>
            </a:r>
            <a:r>
              <a:rPr lang="fr-FR" sz="2400" cap="none" dirty="0">
                <a:latin typeface="Garamond" panose="02020404030301010803" pitchFamily="18" charset="0"/>
              </a:rPr>
              <a:t>), et merces </a:t>
            </a:r>
            <a:r>
              <a:rPr lang="fr-FR" sz="2400" cap="none" dirty="0" smtClean="0">
                <a:latin typeface="Garamond" panose="02020404030301010803" pitchFamily="18" charset="0"/>
              </a:rPr>
              <a:t>(salaire</a:t>
            </a:r>
            <a:r>
              <a:rPr lang="fr-FR" sz="2400" cap="none" dirty="0">
                <a:latin typeface="Garamond" panose="02020404030301010803" pitchFamily="18" charset="0"/>
              </a:rPr>
              <a:t>).</a:t>
            </a:r>
            <a:endParaRPr lang="fr-FR" sz="2400" cap="none" dirty="0">
              <a:latin typeface="Garamond" panose="02020404030301010803" pitchFamily="18" charset="0"/>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3930" y="3138336"/>
            <a:ext cx="2020051" cy="1515038"/>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6202" y="3138336"/>
            <a:ext cx="3158701" cy="2649917"/>
          </a:xfrm>
          <a:prstGeom prst="rect">
            <a:avLst/>
          </a:prstGeom>
        </p:spPr>
      </p:pic>
      <p:sp>
        <p:nvSpPr>
          <p:cNvPr id="6" name="Rectangle 5"/>
          <p:cNvSpPr/>
          <p:nvPr/>
        </p:nvSpPr>
        <p:spPr>
          <a:xfrm rot="10800000" flipV="1">
            <a:off x="409428" y="4679560"/>
            <a:ext cx="2129056" cy="523220"/>
          </a:xfrm>
          <a:prstGeom prst="rect">
            <a:avLst/>
          </a:prstGeom>
        </p:spPr>
        <p:txBody>
          <a:bodyPr wrap="square">
            <a:spAutoFit/>
          </a:bodyPr>
          <a:lstStyle/>
          <a:p>
            <a:r>
              <a:rPr lang="fr-FR" sz="1400" dirty="0" smtClean="0"/>
              <a:t>Le commerce routier. Mosaïque du 1</a:t>
            </a:r>
            <a:r>
              <a:rPr lang="fr-FR" sz="1400" baseline="30000" dirty="0" smtClean="0"/>
              <a:t>er</a:t>
            </a:r>
            <a:r>
              <a:rPr lang="fr-FR" sz="1400" dirty="0" smtClean="0"/>
              <a:t> siècle  </a:t>
            </a:r>
            <a:endParaRPr lang="fr-FR" sz="1400" dirty="0"/>
          </a:p>
        </p:txBody>
      </p:sp>
      <p:sp>
        <p:nvSpPr>
          <p:cNvPr id="7" name="Rectangle 6"/>
          <p:cNvSpPr/>
          <p:nvPr/>
        </p:nvSpPr>
        <p:spPr>
          <a:xfrm rot="10800000" flipV="1">
            <a:off x="8516203" y="5827435"/>
            <a:ext cx="3158701" cy="738664"/>
          </a:xfrm>
          <a:prstGeom prst="rect">
            <a:avLst/>
          </a:prstGeom>
        </p:spPr>
        <p:txBody>
          <a:bodyPr wrap="square">
            <a:spAutoFit/>
          </a:bodyPr>
          <a:lstStyle/>
          <a:p>
            <a:r>
              <a:rPr lang="fr-FR" sz="1400" dirty="0" smtClean="0"/>
              <a:t>Un navire de commerce romain (1</a:t>
            </a:r>
            <a:r>
              <a:rPr lang="fr-FR" sz="1400" baseline="30000" dirty="0" smtClean="0"/>
              <a:t>er</a:t>
            </a:r>
            <a:r>
              <a:rPr lang="fr-FR" sz="1400" dirty="0" smtClean="0"/>
              <a:t> siècle) de la Mare </a:t>
            </a:r>
            <a:r>
              <a:rPr lang="fr-FR" sz="1400" dirty="0" err="1" smtClean="0"/>
              <a:t>Nostrum</a:t>
            </a:r>
            <a:r>
              <a:rPr lang="fr-FR" sz="1400" dirty="0" smtClean="0"/>
              <a:t> et sa coque ventrue caractéristique </a:t>
            </a:r>
            <a:endParaRPr lang="fr-FR" sz="1400" dirty="0"/>
          </a:p>
        </p:txBody>
      </p:sp>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95871" y="3138336"/>
            <a:ext cx="4107983" cy="3080988"/>
          </a:xfrm>
          <a:prstGeom prst="rect">
            <a:avLst/>
          </a:prstGeom>
        </p:spPr>
      </p:pic>
      <p:sp>
        <p:nvSpPr>
          <p:cNvPr id="9" name="Rectangle 8"/>
          <p:cNvSpPr/>
          <p:nvPr/>
        </p:nvSpPr>
        <p:spPr>
          <a:xfrm rot="10800000" flipV="1">
            <a:off x="3908956" y="6277193"/>
            <a:ext cx="3255020" cy="307777"/>
          </a:xfrm>
          <a:prstGeom prst="rect">
            <a:avLst/>
          </a:prstGeom>
        </p:spPr>
        <p:txBody>
          <a:bodyPr wrap="square">
            <a:spAutoFit/>
          </a:bodyPr>
          <a:lstStyle/>
          <a:p>
            <a:r>
              <a:rPr lang="fr-FR" sz="1400" dirty="0" smtClean="0"/>
              <a:t>« Tous les chemins mènent</a:t>
            </a:r>
            <a:r>
              <a:rPr lang="fr-FR" sz="1400" dirty="0"/>
              <a:t> </a:t>
            </a:r>
            <a:r>
              <a:rPr lang="fr-FR" sz="1400" dirty="0" smtClean="0"/>
              <a:t>à </a:t>
            </a:r>
            <a:r>
              <a:rPr lang="fr-FR" sz="1400" dirty="0"/>
              <a:t>R</a:t>
            </a:r>
            <a:r>
              <a:rPr lang="fr-FR" sz="1400" dirty="0" smtClean="0"/>
              <a:t>ome »</a:t>
            </a:r>
            <a:endParaRPr lang="fr-FR" sz="1400" dirty="0"/>
          </a:p>
        </p:txBody>
      </p:sp>
    </p:spTree>
    <p:extLst>
      <p:ext uri="{BB962C8B-B14F-4D97-AF65-F5344CB8AC3E}">
        <p14:creationId xmlns:p14="http://schemas.microsoft.com/office/powerpoint/2010/main" val="39971301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55313" y="1442434"/>
            <a:ext cx="9272788" cy="3992451"/>
          </a:xfrm>
        </p:spPr>
        <p:txBody>
          <a:bodyPr/>
          <a:lstStyle/>
          <a:p>
            <a:r>
              <a:rPr lang="fr-FR" sz="8800" dirty="0" smtClean="0">
                <a:latin typeface="Juice ITC" panose="04040403040A02020202" pitchFamily="82" charset="0"/>
              </a:rPr>
              <a:t>Son rôle</a:t>
            </a:r>
            <a:endParaRPr lang="fr-FR" sz="8800" dirty="0">
              <a:latin typeface="Juice ITC" panose="04040403040A02020202" pitchFamily="82" charset="0"/>
            </a:endParaRPr>
          </a:p>
        </p:txBody>
      </p:sp>
      <p:sp>
        <p:nvSpPr>
          <p:cNvPr id="3" name="Sous-titre 2"/>
          <p:cNvSpPr>
            <a:spLocks noGrp="1"/>
          </p:cNvSpPr>
          <p:nvPr>
            <p:ph type="subTitle" idx="1"/>
          </p:nvPr>
        </p:nvSpPr>
        <p:spPr/>
        <p:txBody>
          <a:bodyPr/>
          <a:lstStyle/>
          <a:p>
            <a:endParaRPr lang="fr-FR" dirty="0"/>
          </a:p>
        </p:txBody>
      </p:sp>
    </p:spTree>
    <p:extLst>
      <p:ext uri="{BB962C8B-B14F-4D97-AF65-F5344CB8AC3E}">
        <p14:creationId xmlns:p14="http://schemas.microsoft.com/office/powerpoint/2010/main" val="30491233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body" idx="1"/>
          </p:nvPr>
        </p:nvSpPr>
        <p:spPr>
          <a:xfrm>
            <a:off x="573206" y="1787789"/>
            <a:ext cx="11041039" cy="4804083"/>
          </a:xfrm>
        </p:spPr>
        <p:txBody>
          <a:bodyPr>
            <a:noAutofit/>
          </a:bodyPr>
          <a:lstStyle/>
          <a:p>
            <a:r>
              <a:rPr lang="fr-FR" sz="2400" dirty="0" smtClean="0">
                <a:latin typeface="Garamond" panose="02020404030301010803" pitchFamily="18" charset="0"/>
              </a:rPr>
              <a:t>Mercure, dieu </a:t>
            </a:r>
            <a:r>
              <a:rPr lang="fr-FR" sz="2400" dirty="0">
                <a:latin typeface="Garamond" panose="02020404030301010803" pitchFamily="18" charset="0"/>
              </a:rPr>
              <a:t>du commerce et des marchands dans la mythologie romaine, c’est aussi celui des voyageurs et même des voleurs et des menteurs. Dieu de l’éloquence et de la chance, il joue également le rôle d’intermédiaire entre les mortels et les dieux</a:t>
            </a:r>
            <a:r>
              <a:rPr lang="fr-FR" sz="2400" dirty="0" smtClean="0">
                <a:latin typeface="Garamond" panose="02020404030301010803" pitchFamily="18" charset="0"/>
              </a:rPr>
              <a:t>.</a:t>
            </a:r>
            <a:r>
              <a:rPr lang="fr-FR" sz="2400" dirty="0">
                <a:latin typeface="Garamond" panose="02020404030301010803" pitchFamily="18" charset="0"/>
              </a:rPr>
              <a:t> </a:t>
            </a:r>
          </a:p>
          <a:p>
            <a:r>
              <a:rPr lang="fr-FR" sz="2400" dirty="0">
                <a:latin typeface="Garamond" panose="02020404030301010803" pitchFamily="18" charset="0"/>
              </a:rPr>
              <a:t>Messager des dieux et en particulier de Jupiter, il le sert avec un zèle infatigable et sans scrupule, même dans des emplois peu honnêtes.  </a:t>
            </a:r>
          </a:p>
          <a:p>
            <a:r>
              <a:rPr lang="fr-FR" sz="2400" dirty="0">
                <a:latin typeface="Garamond" panose="02020404030301010803" pitchFamily="18" charset="0"/>
              </a:rPr>
              <a:t>On le voit s'occuper de la paix et de la guerre, des querelles et des amours des dieux. De jour comme de nuit, il ne cesse d'être vigilant et attentif, mais il lui arrive aussi de mentir, de voler et de jouer des tours aux mortels et aux dieux.</a:t>
            </a:r>
          </a:p>
          <a:p>
            <a:r>
              <a:rPr lang="fr-FR" sz="2400" dirty="0">
                <a:latin typeface="Garamond" panose="02020404030301010803" pitchFamily="18" charset="0"/>
              </a:rPr>
              <a:t>Il préside également aux jeux et aux assemblées, et se charge de fournir et de servir l'ambroisie à la table des Immortels.</a:t>
            </a:r>
          </a:p>
          <a:p>
            <a:r>
              <a:rPr lang="fr-FR" sz="2400" dirty="0">
                <a:latin typeface="Garamond" panose="02020404030301010803" pitchFamily="18" charset="0"/>
              </a:rPr>
              <a:t>Enfin, Mercure conduit les âmes des morts aux Enfers à l’aide de son caducée. On ne pouvait mourir avant qu’il eût entièrement rompu les liens qui rattachent l'âme au corps.</a:t>
            </a:r>
            <a:endParaRPr lang="fr-FR" sz="2400" dirty="0">
              <a:latin typeface="Garamond" panose="02020404030301010803" pitchFamily="18" charset="0"/>
            </a:endParaRPr>
          </a:p>
        </p:txBody>
      </p:sp>
    </p:spTree>
    <p:extLst>
      <p:ext uri="{BB962C8B-B14F-4D97-AF65-F5344CB8AC3E}">
        <p14:creationId xmlns:p14="http://schemas.microsoft.com/office/powerpoint/2010/main" val="5760493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Savon">
  <a:themeElements>
    <a:clrScheme name="Bleu vert">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xmlns="" name="Savon" id="{1306E473-ED32-493B-A2D0-240A757EDD34}" vid="{3F20CFC1-E34F-405B-AA49-5BE0E194F1B3}"/>
    </a:ext>
  </a:extLst>
</a:theme>
</file>

<file path=ppt/theme/theme2.xml><?xml version="1.0" encoding="utf-8"?>
<a:theme xmlns:a="http://schemas.openxmlformats.org/drawingml/2006/main" name="Intégral">
  <a:themeElements>
    <a:clrScheme name="Bleu vert">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Inté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é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A41AC481-B287-49C8-90EF-C669597D2D0A}"/>
    </a:ext>
  </a:extLst>
</a:theme>
</file>

<file path=ppt/theme/theme3.xml><?xml version="1.0" encoding="utf-8"?>
<a:theme xmlns:a="http://schemas.openxmlformats.org/drawingml/2006/main" name="1_Savon">
  <a:themeElements>
    <a:clrScheme name="Bleu vert">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xmlns="" name="Savon" id="{1306E473-ED32-493B-A2D0-240A757EDD34}" vid="{3F20CFC1-E34F-405B-AA49-5BE0E194F1B3}"/>
    </a:ext>
  </a:extLst>
</a:theme>
</file>

<file path=ppt/theme/theme4.xml><?xml version="1.0" encoding="utf-8"?>
<a:theme xmlns:a="http://schemas.openxmlformats.org/drawingml/2006/main" name="1_Intégral">
  <a:themeElements>
    <a:clrScheme name="Bleu vert">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Inté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é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A41AC481-B287-49C8-90EF-C669597D2D0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17241</TotalTime>
  <Words>705</Words>
  <Application>Microsoft Office PowerPoint</Application>
  <PresentationFormat>Personnalisé</PresentationFormat>
  <Paragraphs>64</Paragraphs>
  <Slides>18</Slides>
  <Notes>0</Notes>
  <HiddenSlides>0</HiddenSlides>
  <MMClips>0</MMClips>
  <ScaleCrop>false</ScaleCrop>
  <HeadingPairs>
    <vt:vector size="4" baseType="variant">
      <vt:variant>
        <vt:lpstr>Thème</vt:lpstr>
      </vt:variant>
      <vt:variant>
        <vt:i4>4</vt:i4>
      </vt:variant>
      <vt:variant>
        <vt:lpstr>Titres des diapositives</vt:lpstr>
      </vt:variant>
      <vt:variant>
        <vt:i4>18</vt:i4>
      </vt:variant>
    </vt:vector>
  </HeadingPairs>
  <TitlesOfParts>
    <vt:vector size="22" baseType="lpstr">
      <vt:lpstr>Savon</vt:lpstr>
      <vt:lpstr>Intégral</vt:lpstr>
      <vt:lpstr>1_Savon</vt:lpstr>
      <vt:lpstr>1_Intégral</vt:lpstr>
      <vt:lpstr>mercure</vt:lpstr>
      <vt:lpstr>CARTE D'Identité</vt:lpstr>
      <vt:lpstr>Présentation PowerPoint</vt:lpstr>
      <vt:lpstr>LA NAISSANCE DE MERCURE</vt:lpstr>
      <vt:lpstr>Mercure est le fils de Jupiter et de Maïa, ainée des 7 Pléiades, les filles du Titan Atlas, et compagnes de Diane. Les Pléiades ont donné leur nom à une constellation, patronne des marins et associée aux vents.  Dés sa naissance, dans une grotte sur le mont Cyllène en Arcadie dans le Péloponnèse, Mercure montre une intelligence très précoce et un caractère astucieux et facétieux : à peine né, il bondit de son berceau, et s'en va dérober 50 bœufs à son demi-frère Apollon. En rentrant, il annonce à sa mère qu'il embrassera le meilleur des métiers, celui de voleur..</vt:lpstr>
      <vt:lpstr>L’origine de son nom</vt:lpstr>
      <vt:lpstr>Son nom grec, Hermès, n’a pas d'étymologie sûre, ce qui  suggère que le dieu peut être une divinité préhellénique mais en latin son nom : Mercurius, vient des mots latins merx (marchandise), mercari (commercer), et merces (salaire).</vt:lpstr>
      <vt:lpstr>Son rôle</vt:lpstr>
      <vt:lpstr>Présentation PowerPoint</vt:lpstr>
      <vt:lpstr>Son CULTE</vt:lpstr>
      <vt:lpstr>Présentation PowerPoint</vt:lpstr>
      <vt:lpstr>Ses attributs</vt:lpstr>
      <vt:lpstr>Présentation PowerPoint</vt:lpstr>
      <vt:lpstr>Sa descendance</vt:lpstr>
      <vt:lpstr>Présentation PowerPoint</vt:lpstr>
      <vt:lpstr>quand mercure se rend coupable d’un meurtre pour servir les amours de jupiter</vt:lpstr>
      <vt:lpstr>Présentation PowerPoint</vt:lpstr>
      <vt:lpstr>FIN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Agathe Strouk</dc:creator>
  <cp:lastModifiedBy>REDOULOUX Laurent DMGP</cp:lastModifiedBy>
  <cp:revision>51</cp:revision>
  <dcterms:created xsi:type="dcterms:W3CDTF">2020-04-15T16:17:01Z</dcterms:created>
  <dcterms:modified xsi:type="dcterms:W3CDTF">2020-04-28T13:32:10Z</dcterms:modified>
</cp:coreProperties>
</file>