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60" r:id="rId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8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Modifiez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16/06/2020</a:t>
            </a:fld>
            <a:endParaRPr lang="fr-BE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necteur droit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necteur droit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t>16/06/2020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A309A6D-C09C-4548-B29A-6CF363A7E532}" type="datetimeFigureOut">
              <a:rPr lang="fr-FR" smtClean="0"/>
              <a:t>16/06/2020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fr-BE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necteur droit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necteur droit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necteur droit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16/06/2020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16/06/2020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t>16/06/2020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16/06/2020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ce réservé du conten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Modifiez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t>16/06/2020</a:t>
            </a:fld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3" name="Espace réservé du pied de pa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Modifiez les styles du texte du masque</a:t>
            </a:r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necteur droit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necteur droit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A309A6D-C09C-4548-B29A-6CF363A7E532}" type="datetimeFigureOut">
              <a:rPr lang="fr-FR" smtClean="0"/>
              <a:t>16/06/2020</a:t>
            </a:fld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necteur droit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Modifiez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16/06/2020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r-BE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hyperlink" Target="http://www.collegeoffenbachstmande.fr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hyperlink" Target="http://www.collegeoffenbachstmande.fr/IMG/pdf/Guide_Eleve-MaClasse_FR_2020.pdf" TargetMode="External"/><Relationship Id="rId18" Type="http://schemas.openxmlformats.org/officeDocument/2006/relationships/hyperlink" Target="https://padlet.com/aude_paquignon/2qtnkgw7k4y3aj93" TargetMode="External"/><Relationship Id="rId26" Type="http://schemas.openxmlformats.org/officeDocument/2006/relationships/hyperlink" Target="http://www.collegeoffenbachstmande.fr/spip.php?article1938" TargetMode="External"/><Relationship Id="rId39" Type="http://schemas.openxmlformats.org/officeDocument/2006/relationships/hyperlink" Target="http://www.collegeoffenbachstmande.fr/spip.php?article1955" TargetMode="External"/><Relationship Id="rId3" Type="http://schemas.openxmlformats.org/officeDocument/2006/relationships/hyperlink" Target="https://0940790y.esidoc.fr/" TargetMode="External"/><Relationship Id="rId21" Type="http://schemas.openxmlformats.org/officeDocument/2006/relationships/hyperlink" Target="https://drive.google.com/file/d/1o8BcmVWZsEwTOvnlIf1hgcTgnE0yJNHG/view" TargetMode="External"/><Relationship Id="rId34" Type="http://schemas.openxmlformats.org/officeDocument/2006/relationships/hyperlink" Target="http://www.collegeoffenbachstmande.fr/spip.php?article1968" TargetMode="External"/><Relationship Id="rId42" Type="http://schemas.openxmlformats.org/officeDocument/2006/relationships/hyperlink" Target="http://www.collegeoffenbachstmande.fr/spip.php?article1973" TargetMode="External"/><Relationship Id="rId7" Type="http://schemas.openxmlformats.org/officeDocument/2006/relationships/image" Target="../media/image9.jpg"/><Relationship Id="rId12" Type="http://schemas.openxmlformats.org/officeDocument/2006/relationships/image" Target="../media/image12.jpg"/><Relationship Id="rId17" Type="http://schemas.openxmlformats.org/officeDocument/2006/relationships/hyperlink" Target="https://padlet.com/aude_paquignon/3faaj5g58zexfnea" TargetMode="External"/><Relationship Id="rId25" Type="http://schemas.openxmlformats.org/officeDocument/2006/relationships/hyperlink" Target="http://www.collegeoffenbachstmande.fr/spip.php?article1940" TargetMode="External"/><Relationship Id="rId33" Type="http://schemas.openxmlformats.org/officeDocument/2006/relationships/hyperlink" Target="http://www.collegeoffenbachstmande.fr/spip.php?article1969" TargetMode="External"/><Relationship Id="rId38" Type="http://schemas.openxmlformats.org/officeDocument/2006/relationships/hyperlink" Target="http://www.collegeoffenbachstmande.fr/spip.php?article1959" TargetMode="External"/><Relationship Id="rId46" Type="http://schemas.openxmlformats.org/officeDocument/2006/relationships/hyperlink" Target="http://www.collegeoffenbachstmande.fr/spip.php?article2000" TargetMode="External"/><Relationship Id="rId2" Type="http://schemas.openxmlformats.org/officeDocument/2006/relationships/image" Target="../media/image6.jpg"/><Relationship Id="rId16" Type="http://schemas.openxmlformats.org/officeDocument/2006/relationships/image" Target="../media/image15.jpg"/><Relationship Id="rId20" Type="http://schemas.openxmlformats.org/officeDocument/2006/relationships/hyperlink" Target="http://www.collegeoffenbachstmande.fr/IMG/mp3/Samuel_Elise_Elsa_Milan_Sacha_Emma_Leo_Ilan_Natane_Noe_Maxence_Charlotte_Arthur_Anna.mp3" TargetMode="External"/><Relationship Id="rId29" Type="http://schemas.openxmlformats.org/officeDocument/2006/relationships/hyperlink" Target="http://www.collegeoffenbachstmande.fr/spip.php?article1942" TargetMode="External"/><Relationship Id="rId41" Type="http://schemas.openxmlformats.org/officeDocument/2006/relationships/hyperlink" Target="http://www.collegeoffenbachstmande.fr/spip.php?article197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hyperlink" Target="http://www.collegeoffenbachstmande.fr/spip.php?rubrique157" TargetMode="External"/><Relationship Id="rId24" Type="http://schemas.openxmlformats.org/officeDocument/2006/relationships/hyperlink" Target="http://www.collegeoffenbachstmande.fr/spip.php?rubrique155" TargetMode="External"/><Relationship Id="rId32" Type="http://schemas.openxmlformats.org/officeDocument/2006/relationships/hyperlink" Target="https://drive.google.com/file/d/1PMdQuPo72QvNnRFoRKkhPQGGcSgbED1_/view" TargetMode="External"/><Relationship Id="rId37" Type="http://schemas.openxmlformats.org/officeDocument/2006/relationships/hyperlink" Target="http://www.collegeoffenbachstmande.fr/spip.php?rubrique36" TargetMode="External"/><Relationship Id="rId40" Type="http://schemas.openxmlformats.org/officeDocument/2006/relationships/hyperlink" Target="http://www.collegeoffenbachstmande.fr/spip.php?article1975" TargetMode="External"/><Relationship Id="rId45" Type="http://schemas.openxmlformats.org/officeDocument/2006/relationships/hyperlink" Target="http://www.collegeoffenbachstmande.fr/spip.php?article1970" TargetMode="External"/><Relationship Id="rId5" Type="http://schemas.openxmlformats.org/officeDocument/2006/relationships/hyperlink" Target="https://www.classcloud.fr/" TargetMode="External"/><Relationship Id="rId15" Type="http://schemas.openxmlformats.org/officeDocument/2006/relationships/image" Target="../media/image14.jpg"/><Relationship Id="rId23" Type="http://schemas.openxmlformats.org/officeDocument/2006/relationships/hyperlink" Target="http://www.collegeoffenbachstmande.fr/IMG/pdf/Chut_on_raconte.pdf" TargetMode="External"/><Relationship Id="rId28" Type="http://schemas.openxmlformats.org/officeDocument/2006/relationships/hyperlink" Target="http://www.collegeoffenbachstmande.fr/spip.php?article1939" TargetMode="External"/><Relationship Id="rId36" Type="http://schemas.openxmlformats.org/officeDocument/2006/relationships/hyperlink" Target="http://www.collegeoffenbachstmande.fr/spip.php?article2001" TargetMode="External"/><Relationship Id="rId10" Type="http://schemas.openxmlformats.org/officeDocument/2006/relationships/image" Target="../media/image11.jpg"/><Relationship Id="rId19" Type="http://schemas.openxmlformats.org/officeDocument/2006/relationships/hyperlink" Target="http://www.collegeoffenbachstmande.fr/spip.php?article1972" TargetMode="External"/><Relationship Id="rId31" Type="http://schemas.openxmlformats.org/officeDocument/2006/relationships/hyperlink" Target="https://padlet.com/mmecarlon_musique/quatrieme_troisieme" TargetMode="External"/><Relationship Id="rId44" Type="http://schemas.openxmlformats.org/officeDocument/2006/relationships/hyperlink" Target="http://www.collegeoffenbachstmande.fr/spip.php?article2016" TargetMode="External"/><Relationship Id="rId4" Type="http://schemas.openxmlformats.org/officeDocument/2006/relationships/image" Target="../media/image7.jpg"/><Relationship Id="rId9" Type="http://schemas.openxmlformats.org/officeDocument/2006/relationships/hyperlink" Target="http://www.collegeoffenbachstmande.fr/spip.php?article1971" TargetMode="External"/><Relationship Id="rId14" Type="http://schemas.openxmlformats.org/officeDocument/2006/relationships/image" Target="../media/image13.png"/><Relationship Id="rId22" Type="http://schemas.openxmlformats.org/officeDocument/2006/relationships/hyperlink" Target="https://padlet.com/mmecarlon_musique/sixieme_cinquieme" TargetMode="External"/><Relationship Id="rId27" Type="http://schemas.openxmlformats.org/officeDocument/2006/relationships/hyperlink" Target="http://www.collegeoffenbachstmande.fr/spip.php?article1950" TargetMode="External"/><Relationship Id="rId30" Type="http://schemas.openxmlformats.org/officeDocument/2006/relationships/hyperlink" Target="http://www.collegeoffenbachstmande.fr/spip.php?article1951" TargetMode="External"/><Relationship Id="rId35" Type="http://schemas.openxmlformats.org/officeDocument/2006/relationships/hyperlink" Target="http://www.collegeoffenbachstmande.fr/spip.php?article2017" TargetMode="External"/><Relationship Id="rId43" Type="http://schemas.openxmlformats.org/officeDocument/2006/relationships/hyperlink" Target="http://www.collegeoffenbachstmande.fr/spip.php?article196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7744" y="1628800"/>
            <a:ext cx="6172200" cy="1368152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LA VIE DU COLLÈGE OFFENBACH</a:t>
            </a:r>
            <a:br>
              <a:rPr lang="fr-FR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fr-FR" dirty="0">
                <a:solidFill>
                  <a:schemeClr val="accent2">
                    <a:lumMod val="50000"/>
                  </a:schemeClr>
                </a:solidFill>
              </a:rPr>
              <a:t>AU TEMPS DU COVID-19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17948" y="4077072"/>
            <a:ext cx="6172200" cy="1080120"/>
          </a:xfrm>
        </p:spPr>
        <p:txBody>
          <a:bodyPr/>
          <a:lstStyle/>
          <a:p>
            <a:pPr algn="ctr"/>
            <a:r>
              <a:rPr lang="fr-FR" sz="2000" dirty="0">
                <a:solidFill>
                  <a:schemeClr val="accent1"/>
                </a:solidFill>
              </a:rPr>
              <a:t>COLLÈGE JACQUES OFFENBACH</a:t>
            </a:r>
          </a:p>
          <a:p>
            <a:pPr algn="ctr"/>
            <a:r>
              <a:rPr lang="fr-FR" sz="2000" dirty="0" smtClean="0">
                <a:solidFill>
                  <a:schemeClr val="accent1"/>
                </a:solidFill>
              </a:rPr>
              <a:t>94160 SAINT-MANDÉ</a:t>
            </a:r>
            <a:endParaRPr lang="fr-FR" sz="2000" dirty="0">
              <a:solidFill>
                <a:schemeClr val="accent1"/>
              </a:solidFill>
            </a:endParaRPr>
          </a:p>
          <a:p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5815289"/>
            <a:ext cx="1137285" cy="899795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770424"/>
            <a:ext cx="1524000" cy="895350"/>
          </a:xfrm>
          <a:prstGeom prst="rect">
            <a:avLst/>
          </a:prstGeom>
        </p:spPr>
      </p:pic>
      <p:sp>
        <p:nvSpPr>
          <p:cNvPr id="9" name="Ellipse 8">
            <a:hlinkClick r:id="rId4"/>
          </p:cNvPr>
          <p:cNvSpPr/>
          <p:nvPr/>
        </p:nvSpPr>
        <p:spPr>
          <a:xfrm>
            <a:off x="179512" y="242781"/>
            <a:ext cx="1508768" cy="151216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551" y="242781"/>
            <a:ext cx="1011560" cy="101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72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96944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Que s'est-il passé au collège </a:t>
            </a:r>
            <a:r>
              <a:rPr lang="fr-FR" dirty="0" smtClean="0">
                <a:solidFill>
                  <a:schemeClr val="tx1"/>
                </a:solidFill>
              </a:rPr>
              <a:t>Offenbach</a:t>
            </a:r>
            <a:br>
              <a:rPr lang="fr-FR" dirty="0" smtClean="0">
                <a:solidFill>
                  <a:schemeClr val="tx1"/>
                </a:solidFill>
              </a:rPr>
            </a:br>
            <a:r>
              <a:rPr lang="fr-FR" dirty="0" smtClean="0">
                <a:solidFill>
                  <a:schemeClr val="tx1"/>
                </a:solidFill>
              </a:rPr>
              <a:t>pendant </a:t>
            </a:r>
            <a:r>
              <a:rPr lang="fr-FR" dirty="0">
                <a:solidFill>
                  <a:schemeClr val="tx1"/>
                </a:solidFill>
              </a:rPr>
              <a:t>le confinement ?</a:t>
            </a:r>
          </a:p>
        </p:txBody>
      </p:sp>
      <p:sp>
        <p:nvSpPr>
          <p:cNvPr id="6" name="Ellipse 5"/>
          <p:cNvSpPr/>
          <p:nvPr/>
        </p:nvSpPr>
        <p:spPr>
          <a:xfrm>
            <a:off x="1536812" y="2021521"/>
            <a:ext cx="914400" cy="914400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hlinkClick r:id="rId3"/>
          </p:cNvPr>
          <p:cNvSpPr/>
          <p:nvPr/>
        </p:nvSpPr>
        <p:spPr>
          <a:xfrm>
            <a:off x="4394644" y="1673555"/>
            <a:ext cx="914400" cy="914400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hlinkClick r:id="rId5"/>
          </p:cNvPr>
          <p:cNvSpPr/>
          <p:nvPr/>
        </p:nvSpPr>
        <p:spPr>
          <a:xfrm>
            <a:off x="5723922" y="5365763"/>
            <a:ext cx="914400" cy="914400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5243227" y="3591860"/>
            <a:ext cx="914400" cy="91440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3457132" y="5129337"/>
            <a:ext cx="914400" cy="91440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llipse 18">
            <a:hlinkClick r:id="rId9"/>
          </p:cNvPr>
          <p:cNvSpPr/>
          <p:nvPr/>
        </p:nvSpPr>
        <p:spPr>
          <a:xfrm>
            <a:off x="6949987" y="2158607"/>
            <a:ext cx="914400" cy="914400"/>
          </a:xfrm>
          <a:prstGeom prst="ellipse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>
            <a:hlinkClick r:id="rId11"/>
          </p:cNvPr>
          <p:cNvSpPr/>
          <p:nvPr/>
        </p:nvSpPr>
        <p:spPr>
          <a:xfrm>
            <a:off x="622412" y="3627384"/>
            <a:ext cx="914400" cy="9144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hlinkClick r:id="rId13"/>
          </p:cNvPr>
          <p:cNvSpPr/>
          <p:nvPr/>
        </p:nvSpPr>
        <p:spPr>
          <a:xfrm>
            <a:off x="2807640" y="3359723"/>
            <a:ext cx="914400" cy="914400"/>
          </a:xfrm>
          <a:prstGeom prst="ellipse">
            <a:avLst/>
          </a:prstGeom>
          <a:blipFill>
            <a:blip r:embed="rId1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5113077" y="4567617"/>
            <a:ext cx="11701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MUSIQUE</a:t>
            </a:r>
            <a:endParaRPr lang="fr-FR" sz="1400" dirty="0"/>
          </a:p>
        </p:txBody>
      </p:sp>
      <p:sp>
        <p:nvSpPr>
          <p:cNvPr id="23" name="ZoneTexte 22"/>
          <p:cNvSpPr txBox="1"/>
          <p:nvPr/>
        </p:nvSpPr>
        <p:spPr>
          <a:xfrm>
            <a:off x="179512" y="4672479"/>
            <a:ext cx="1800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LATIN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1176772" y="2996134"/>
            <a:ext cx="1800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ARTS PLASTIQUES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6510904" y="3159563"/>
            <a:ext cx="1792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SCIENCES DE LA VIE</a:t>
            </a:r>
          </a:p>
          <a:p>
            <a:pPr algn="ctr"/>
            <a:r>
              <a:rPr lang="fr-FR" sz="1400" dirty="0" smtClean="0"/>
              <a:t> ET DE LA TERRE</a:t>
            </a:r>
            <a:endParaRPr lang="fr-FR" sz="1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2335013" y="6145510"/>
            <a:ext cx="315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HISTOIRE-GÉOGRAPHIE</a:t>
            </a:r>
          </a:p>
          <a:p>
            <a:pPr algn="ctr"/>
            <a:r>
              <a:rPr lang="fr-FR" sz="1400" dirty="0" smtClean="0"/>
              <a:t>ÉDUCATION MORALE ET CIVIQUE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5723922" y="6344132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ANGLAIS</a:t>
            </a:r>
            <a:endParaRPr lang="fr-FR" sz="1400" dirty="0"/>
          </a:p>
        </p:txBody>
      </p:sp>
      <p:sp>
        <p:nvSpPr>
          <p:cNvPr id="33" name="ZoneTexte 32"/>
          <p:cNvSpPr txBox="1"/>
          <p:nvPr/>
        </p:nvSpPr>
        <p:spPr>
          <a:xfrm>
            <a:off x="3491879" y="2677692"/>
            <a:ext cx="2977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LE CENTRE DE DOCUMENTATION</a:t>
            </a:r>
          </a:p>
          <a:p>
            <a:pPr algn="ctr"/>
            <a:r>
              <a:rPr lang="fr-FR" sz="1400" dirty="0" smtClean="0"/>
              <a:t>ET D’INFORMATION A LA MAISON</a:t>
            </a:r>
            <a:endParaRPr lang="fr-FR" sz="1400" dirty="0"/>
          </a:p>
        </p:txBody>
      </p:sp>
      <p:sp>
        <p:nvSpPr>
          <p:cNvPr id="34" name="ZoneTexte 33"/>
          <p:cNvSpPr txBox="1"/>
          <p:nvPr/>
        </p:nvSpPr>
        <p:spPr>
          <a:xfrm>
            <a:off x="2117896" y="4357571"/>
            <a:ext cx="22863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MA CLASSE </a:t>
            </a:r>
            <a:r>
              <a:rPr lang="fr-FR" sz="1400" dirty="0"/>
              <a:t>A LA MAISON</a:t>
            </a:r>
          </a:p>
          <a:p>
            <a:pPr algn="ctr"/>
            <a:endParaRPr lang="fr-FR" sz="1400" dirty="0"/>
          </a:p>
        </p:txBody>
      </p:sp>
      <p:sp>
        <p:nvSpPr>
          <p:cNvPr id="37" name="Ellipse 36"/>
          <p:cNvSpPr/>
          <p:nvPr/>
        </p:nvSpPr>
        <p:spPr>
          <a:xfrm>
            <a:off x="7247148" y="4161981"/>
            <a:ext cx="914400" cy="9144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6924209" y="5144483"/>
            <a:ext cx="156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ÉVASION</a:t>
            </a:r>
          </a:p>
          <a:p>
            <a:pPr algn="ctr"/>
            <a:r>
              <a:rPr lang="fr-FR" sz="1400" dirty="0" smtClean="0"/>
              <a:t>PAR L’ÉCRITURE</a:t>
            </a:r>
            <a:endParaRPr lang="fr-FR" sz="1400" dirty="0"/>
          </a:p>
        </p:txBody>
      </p:sp>
      <p:sp>
        <p:nvSpPr>
          <p:cNvPr id="40" name="Ellipse 39"/>
          <p:cNvSpPr/>
          <p:nvPr/>
        </p:nvSpPr>
        <p:spPr>
          <a:xfrm>
            <a:off x="1176772" y="5312627"/>
            <a:ext cx="914400" cy="914400"/>
          </a:xfrm>
          <a:prstGeom prst="ellipse">
            <a:avLst/>
          </a:pr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ZoneTexte 40"/>
          <p:cNvSpPr txBox="1"/>
          <p:nvPr/>
        </p:nvSpPr>
        <p:spPr>
          <a:xfrm>
            <a:off x="733872" y="6289575"/>
            <a:ext cx="1800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ESPAGNOL</a:t>
            </a:r>
            <a:endParaRPr lang="fr-FR" sz="1400" dirty="0"/>
          </a:p>
        </p:txBody>
      </p:sp>
      <p:sp>
        <p:nvSpPr>
          <p:cNvPr id="48" name="Ellipse 47">
            <a:hlinkClick r:id="rId17"/>
          </p:cNvPr>
          <p:cNvSpPr/>
          <p:nvPr/>
        </p:nvSpPr>
        <p:spPr>
          <a:xfrm>
            <a:off x="719138" y="6227690"/>
            <a:ext cx="131440" cy="123770"/>
          </a:xfrm>
          <a:prstGeom prst="ellipse">
            <a:avLst/>
          </a:pr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Ellipse 48">
            <a:hlinkClick r:id="rId18"/>
          </p:cNvPr>
          <p:cNvSpPr/>
          <p:nvPr/>
        </p:nvSpPr>
        <p:spPr>
          <a:xfrm>
            <a:off x="882489" y="5527179"/>
            <a:ext cx="131440" cy="123770"/>
          </a:xfrm>
          <a:prstGeom prst="ellipse">
            <a:avLst/>
          </a:prstGeom>
          <a:blipFill>
            <a:blip r:embed="rId1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Ellipse 49">
            <a:hlinkClick r:id="rId19"/>
          </p:cNvPr>
          <p:cNvSpPr/>
          <p:nvPr/>
        </p:nvSpPr>
        <p:spPr>
          <a:xfrm>
            <a:off x="6938743" y="4813164"/>
            <a:ext cx="131440" cy="12377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hlinkClick r:id="rId20"/>
          </p:cNvPr>
          <p:cNvSpPr/>
          <p:nvPr/>
        </p:nvSpPr>
        <p:spPr>
          <a:xfrm>
            <a:off x="5056223" y="4506260"/>
            <a:ext cx="131440" cy="12377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Ellipse 51">
            <a:hlinkClick r:id="rId21"/>
          </p:cNvPr>
          <p:cNvSpPr/>
          <p:nvPr/>
        </p:nvSpPr>
        <p:spPr>
          <a:xfrm>
            <a:off x="6349747" y="3830942"/>
            <a:ext cx="131440" cy="12377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hlinkClick r:id="rId22"/>
          </p:cNvPr>
          <p:cNvSpPr/>
          <p:nvPr/>
        </p:nvSpPr>
        <p:spPr>
          <a:xfrm>
            <a:off x="4917853" y="3707172"/>
            <a:ext cx="131440" cy="12377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4" name="Ellipse 53">
            <a:hlinkClick r:id="rId23"/>
          </p:cNvPr>
          <p:cNvSpPr/>
          <p:nvPr/>
        </p:nvSpPr>
        <p:spPr>
          <a:xfrm>
            <a:off x="8263645" y="4247713"/>
            <a:ext cx="131440" cy="12377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Ellipse 54">
            <a:hlinkClick r:id="rId24"/>
          </p:cNvPr>
          <p:cNvSpPr/>
          <p:nvPr/>
        </p:nvSpPr>
        <p:spPr>
          <a:xfrm>
            <a:off x="4481586" y="5290188"/>
            <a:ext cx="131440" cy="12377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Ellipse 55">
            <a:hlinkClick r:id="rId25"/>
          </p:cNvPr>
          <p:cNvSpPr/>
          <p:nvPr/>
        </p:nvSpPr>
        <p:spPr>
          <a:xfrm>
            <a:off x="4158095" y="4927601"/>
            <a:ext cx="131440" cy="12377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7" name="Ellipse 56">
            <a:hlinkClick r:id="rId26"/>
          </p:cNvPr>
          <p:cNvSpPr/>
          <p:nvPr/>
        </p:nvSpPr>
        <p:spPr>
          <a:xfrm>
            <a:off x="3665709" y="4870308"/>
            <a:ext cx="131440" cy="12377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>
            <a:hlinkClick r:id="rId27"/>
          </p:cNvPr>
          <p:cNvSpPr/>
          <p:nvPr/>
        </p:nvSpPr>
        <p:spPr>
          <a:xfrm>
            <a:off x="3260013" y="5113256"/>
            <a:ext cx="131440" cy="12377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>
            <a:hlinkClick r:id="rId28"/>
          </p:cNvPr>
          <p:cNvSpPr/>
          <p:nvPr/>
        </p:nvSpPr>
        <p:spPr>
          <a:xfrm>
            <a:off x="3128573" y="5534397"/>
            <a:ext cx="131440" cy="12377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>
            <a:hlinkClick r:id="rId29"/>
          </p:cNvPr>
          <p:cNvSpPr/>
          <p:nvPr/>
        </p:nvSpPr>
        <p:spPr>
          <a:xfrm>
            <a:off x="4483013" y="5747388"/>
            <a:ext cx="131440" cy="12377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>
            <a:hlinkClick r:id="rId30"/>
          </p:cNvPr>
          <p:cNvSpPr/>
          <p:nvPr/>
        </p:nvSpPr>
        <p:spPr>
          <a:xfrm>
            <a:off x="5892276" y="3321020"/>
            <a:ext cx="131440" cy="12377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>
            <a:hlinkClick r:id="rId31"/>
          </p:cNvPr>
          <p:cNvSpPr/>
          <p:nvPr/>
        </p:nvSpPr>
        <p:spPr>
          <a:xfrm>
            <a:off x="4694363" y="4184071"/>
            <a:ext cx="131440" cy="12377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Ellipse 62">
            <a:hlinkClick r:id="rId32"/>
          </p:cNvPr>
          <p:cNvSpPr/>
          <p:nvPr/>
        </p:nvSpPr>
        <p:spPr>
          <a:xfrm>
            <a:off x="6226402" y="4473276"/>
            <a:ext cx="131440" cy="123770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4" name="Connecteur droit 73"/>
          <p:cNvCxnSpPr/>
          <p:nvPr/>
        </p:nvCxnSpPr>
        <p:spPr>
          <a:xfrm flipH="1" flipV="1">
            <a:off x="5049293" y="3812816"/>
            <a:ext cx="213183" cy="800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>
            <a:stCxn id="62" idx="6"/>
          </p:cNvCxnSpPr>
          <p:nvPr/>
        </p:nvCxnSpPr>
        <p:spPr>
          <a:xfrm flipV="1">
            <a:off x="4825803" y="4184071"/>
            <a:ext cx="436673" cy="61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>
            <a:stCxn id="17" idx="3"/>
            <a:endCxn id="51" idx="7"/>
          </p:cNvCxnSpPr>
          <p:nvPr/>
        </p:nvCxnSpPr>
        <p:spPr>
          <a:xfrm flipH="1">
            <a:off x="5168414" y="4372349"/>
            <a:ext cx="208724" cy="152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>
            <a:stCxn id="17" idx="5"/>
            <a:endCxn id="63" idx="1"/>
          </p:cNvCxnSpPr>
          <p:nvPr/>
        </p:nvCxnSpPr>
        <p:spPr>
          <a:xfrm>
            <a:off x="6023716" y="4372349"/>
            <a:ext cx="221935" cy="119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stCxn id="52" idx="2"/>
          </p:cNvCxnSpPr>
          <p:nvPr/>
        </p:nvCxnSpPr>
        <p:spPr>
          <a:xfrm flipH="1">
            <a:off x="6157627" y="3892827"/>
            <a:ext cx="192120" cy="61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>
            <a:stCxn id="54" idx="3"/>
          </p:cNvCxnSpPr>
          <p:nvPr/>
        </p:nvCxnSpPr>
        <p:spPr>
          <a:xfrm flipH="1">
            <a:off x="8119629" y="4353357"/>
            <a:ext cx="163265" cy="732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>
            <a:stCxn id="58" idx="5"/>
          </p:cNvCxnSpPr>
          <p:nvPr/>
        </p:nvCxnSpPr>
        <p:spPr>
          <a:xfrm>
            <a:off x="3372204" y="5218900"/>
            <a:ext cx="167538" cy="1331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eur droit 99"/>
          <p:cNvCxnSpPr>
            <a:stCxn id="59" idx="6"/>
            <a:endCxn id="18" idx="2"/>
          </p:cNvCxnSpPr>
          <p:nvPr/>
        </p:nvCxnSpPr>
        <p:spPr>
          <a:xfrm flipV="1">
            <a:off x="3260013" y="5586537"/>
            <a:ext cx="197119" cy="9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cteur droit 103"/>
          <p:cNvCxnSpPr>
            <a:endCxn id="57" idx="4"/>
          </p:cNvCxnSpPr>
          <p:nvPr/>
        </p:nvCxnSpPr>
        <p:spPr>
          <a:xfrm flipH="1" flipV="1">
            <a:off x="3731429" y="4994078"/>
            <a:ext cx="35187" cy="1352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Connecteur droit 106"/>
          <p:cNvCxnSpPr>
            <a:stCxn id="55" idx="3"/>
          </p:cNvCxnSpPr>
          <p:nvPr/>
        </p:nvCxnSpPr>
        <p:spPr>
          <a:xfrm flipH="1">
            <a:off x="4371532" y="5395832"/>
            <a:ext cx="129303" cy="711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stCxn id="56" idx="3"/>
          </p:cNvCxnSpPr>
          <p:nvPr/>
        </p:nvCxnSpPr>
        <p:spPr>
          <a:xfrm flipH="1">
            <a:off x="4115806" y="5033245"/>
            <a:ext cx="61538" cy="140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cteur droit 113"/>
          <p:cNvCxnSpPr>
            <a:stCxn id="60" idx="2"/>
          </p:cNvCxnSpPr>
          <p:nvPr/>
        </p:nvCxnSpPr>
        <p:spPr>
          <a:xfrm flipH="1" flipV="1">
            <a:off x="4331830" y="5755062"/>
            <a:ext cx="151183" cy="54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>
            <a:stCxn id="48" idx="6"/>
          </p:cNvCxnSpPr>
          <p:nvPr/>
        </p:nvCxnSpPr>
        <p:spPr>
          <a:xfrm flipV="1">
            <a:off x="850578" y="6004291"/>
            <a:ext cx="398202" cy="2852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Connecteur droit 119"/>
          <p:cNvCxnSpPr>
            <a:endCxn id="49" idx="6"/>
          </p:cNvCxnSpPr>
          <p:nvPr/>
        </p:nvCxnSpPr>
        <p:spPr>
          <a:xfrm flipH="1" flipV="1">
            <a:off x="1013929" y="5589064"/>
            <a:ext cx="162843" cy="618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ZoneTexte 120"/>
          <p:cNvSpPr txBox="1"/>
          <p:nvPr/>
        </p:nvSpPr>
        <p:spPr>
          <a:xfrm>
            <a:off x="483238" y="1119226"/>
            <a:ext cx="81309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Activez le mode Lecture ou Diaporama, puis cliquez sur les infobulles pour le découvrir.</a:t>
            </a:r>
            <a:endParaRPr lang="fr-FR" sz="1400" dirty="0"/>
          </a:p>
        </p:txBody>
      </p:sp>
      <p:sp>
        <p:nvSpPr>
          <p:cNvPr id="64" name="Ellipse 63">
            <a:hlinkClick r:id="rId33"/>
          </p:cNvPr>
          <p:cNvSpPr/>
          <p:nvPr/>
        </p:nvSpPr>
        <p:spPr>
          <a:xfrm>
            <a:off x="1536812" y="1605374"/>
            <a:ext cx="131440" cy="12377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Ellipse 65">
            <a:hlinkClick r:id="rId34"/>
          </p:cNvPr>
          <p:cNvSpPr/>
          <p:nvPr/>
        </p:nvSpPr>
        <p:spPr>
          <a:xfrm>
            <a:off x="963885" y="2307032"/>
            <a:ext cx="131440" cy="12377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Ellipse 66">
            <a:hlinkClick r:id="rId35"/>
          </p:cNvPr>
          <p:cNvSpPr/>
          <p:nvPr/>
        </p:nvSpPr>
        <p:spPr>
          <a:xfrm>
            <a:off x="2609875" y="2809431"/>
            <a:ext cx="131440" cy="12377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Ellipse 67">
            <a:hlinkClick r:id="rId36"/>
          </p:cNvPr>
          <p:cNvSpPr/>
          <p:nvPr/>
        </p:nvSpPr>
        <p:spPr>
          <a:xfrm>
            <a:off x="2813557" y="1919862"/>
            <a:ext cx="131440" cy="12377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>
            <a:hlinkClick r:id="rId37"/>
          </p:cNvPr>
          <p:cNvSpPr/>
          <p:nvPr/>
        </p:nvSpPr>
        <p:spPr>
          <a:xfrm>
            <a:off x="1044002" y="1849137"/>
            <a:ext cx="260948" cy="26522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Ellipse 68">
            <a:hlinkClick r:id="rId38"/>
          </p:cNvPr>
          <p:cNvSpPr/>
          <p:nvPr/>
        </p:nvSpPr>
        <p:spPr>
          <a:xfrm>
            <a:off x="3210201" y="5885951"/>
            <a:ext cx="131440" cy="123770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>
            <a:stCxn id="69" idx="7"/>
          </p:cNvCxnSpPr>
          <p:nvPr/>
        </p:nvCxnSpPr>
        <p:spPr>
          <a:xfrm flipV="1">
            <a:off x="3322392" y="5809273"/>
            <a:ext cx="207303" cy="94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Ellipse 69">
            <a:hlinkClick r:id="rId39"/>
          </p:cNvPr>
          <p:cNvSpPr/>
          <p:nvPr/>
        </p:nvSpPr>
        <p:spPr>
          <a:xfrm>
            <a:off x="8395085" y="5014496"/>
            <a:ext cx="131440" cy="12377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llipse 71">
            <a:hlinkClick r:id="rId40"/>
          </p:cNvPr>
          <p:cNvSpPr/>
          <p:nvPr/>
        </p:nvSpPr>
        <p:spPr>
          <a:xfrm>
            <a:off x="395536" y="3592988"/>
            <a:ext cx="131440" cy="12377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>
            <a:hlinkClick r:id="rId41"/>
          </p:cNvPr>
          <p:cNvSpPr/>
          <p:nvPr/>
        </p:nvSpPr>
        <p:spPr>
          <a:xfrm>
            <a:off x="1791729" y="3756833"/>
            <a:ext cx="131440" cy="12377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5" name="Ellipse 74">
            <a:hlinkClick r:id="rId42"/>
          </p:cNvPr>
          <p:cNvSpPr/>
          <p:nvPr/>
        </p:nvSpPr>
        <p:spPr>
          <a:xfrm>
            <a:off x="1614722" y="4618053"/>
            <a:ext cx="131440" cy="12377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8"/>
          <p:cNvCxnSpPr>
            <a:stCxn id="72" idx="5"/>
          </p:cNvCxnSpPr>
          <p:nvPr/>
        </p:nvCxnSpPr>
        <p:spPr>
          <a:xfrm>
            <a:off x="507727" y="3698632"/>
            <a:ext cx="175841" cy="162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stCxn id="73" idx="3"/>
          </p:cNvCxnSpPr>
          <p:nvPr/>
        </p:nvCxnSpPr>
        <p:spPr>
          <a:xfrm flipH="1">
            <a:off x="1502531" y="3862477"/>
            <a:ext cx="308447" cy="836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75" idx="1"/>
            <a:endCxn id="20" idx="5"/>
          </p:cNvCxnSpPr>
          <p:nvPr/>
        </p:nvCxnSpPr>
        <p:spPr>
          <a:xfrm flipH="1" flipV="1">
            <a:off x="1402901" y="4407873"/>
            <a:ext cx="231070" cy="2283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stCxn id="50" idx="6"/>
          </p:cNvCxnSpPr>
          <p:nvPr/>
        </p:nvCxnSpPr>
        <p:spPr>
          <a:xfrm flipV="1">
            <a:off x="7070183" y="4804292"/>
            <a:ext cx="196202" cy="70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>
            <a:stCxn id="70" idx="2"/>
          </p:cNvCxnSpPr>
          <p:nvPr/>
        </p:nvCxnSpPr>
        <p:spPr>
          <a:xfrm flipH="1" flipV="1">
            <a:off x="8119629" y="4843380"/>
            <a:ext cx="275456" cy="233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>
            <a:stCxn id="61" idx="4"/>
          </p:cNvCxnSpPr>
          <p:nvPr/>
        </p:nvCxnSpPr>
        <p:spPr>
          <a:xfrm flipH="1">
            <a:off x="5892276" y="3444790"/>
            <a:ext cx="65720" cy="1825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Ellipse 76">
            <a:hlinkClick r:id="rId43"/>
          </p:cNvPr>
          <p:cNvSpPr/>
          <p:nvPr/>
        </p:nvSpPr>
        <p:spPr>
          <a:xfrm>
            <a:off x="1183060" y="2677692"/>
            <a:ext cx="131440" cy="12377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/>
          <p:cNvCxnSpPr>
            <a:stCxn id="77" idx="6"/>
          </p:cNvCxnSpPr>
          <p:nvPr/>
        </p:nvCxnSpPr>
        <p:spPr>
          <a:xfrm flipV="1">
            <a:off x="1314500" y="2646749"/>
            <a:ext cx="253751" cy="92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Ellipse 79">
            <a:hlinkClick r:id="rId44"/>
          </p:cNvPr>
          <p:cNvSpPr/>
          <p:nvPr/>
        </p:nvSpPr>
        <p:spPr>
          <a:xfrm>
            <a:off x="2910704" y="2430802"/>
            <a:ext cx="131440" cy="12377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Connecteur droit 10"/>
          <p:cNvCxnSpPr>
            <a:stCxn id="68" idx="3"/>
          </p:cNvCxnSpPr>
          <p:nvPr/>
        </p:nvCxnSpPr>
        <p:spPr>
          <a:xfrm flipH="1">
            <a:off x="2411760" y="2025506"/>
            <a:ext cx="421046" cy="251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stCxn id="80" idx="2"/>
            <a:endCxn id="6" idx="6"/>
          </p:cNvCxnSpPr>
          <p:nvPr/>
        </p:nvCxnSpPr>
        <p:spPr>
          <a:xfrm flipH="1" flipV="1">
            <a:off x="2451212" y="2478721"/>
            <a:ext cx="459492" cy="13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Ellipse 82">
            <a:hlinkClick r:id="rId45"/>
          </p:cNvPr>
          <p:cNvSpPr/>
          <p:nvPr/>
        </p:nvSpPr>
        <p:spPr>
          <a:xfrm>
            <a:off x="2025452" y="1543489"/>
            <a:ext cx="131440" cy="12377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Ellipse 83">
            <a:hlinkClick r:id="rId46"/>
          </p:cNvPr>
          <p:cNvSpPr/>
          <p:nvPr/>
        </p:nvSpPr>
        <p:spPr>
          <a:xfrm>
            <a:off x="2463069" y="1649133"/>
            <a:ext cx="131440" cy="12377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>
            <a:stCxn id="66" idx="6"/>
            <a:endCxn id="6" idx="2"/>
          </p:cNvCxnSpPr>
          <p:nvPr/>
        </p:nvCxnSpPr>
        <p:spPr>
          <a:xfrm>
            <a:off x="1095325" y="2368917"/>
            <a:ext cx="441487" cy="109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stCxn id="79" idx="5"/>
          </p:cNvCxnSpPr>
          <p:nvPr/>
        </p:nvCxnSpPr>
        <p:spPr>
          <a:xfrm>
            <a:off x="1266735" y="2075516"/>
            <a:ext cx="301516" cy="201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>
            <a:stCxn id="64" idx="5"/>
          </p:cNvCxnSpPr>
          <p:nvPr/>
        </p:nvCxnSpPr>
        <p:spPr>
          <a:xfrm>
            <a:off x="1649003" y="1711018"/>
            <a:ext cx="142726" cy="3644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>
            <a:stCxn id="83" idx="4"/>
            <a:endCxn id="6" idx="0"/>
          </p:cNvCxnSpPr>
          <p:nvPr/>
        </p:nvCxnSpPr>
        <p:spPr>
          <a:xfrm flipH="1">
            <a:off x="1994012" y="1667259"/>
            <a:ext cx="97160" cy="354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>
            <a:stCxn id="84" idx="3"/>
          </p:cNvCxnSpPr>
          <p:nvPr/>
        </p:nvCxnSpPr>
        <p:spPr>
          <a:xfrm flipH="1">
            <a:off x="2267744" y="1754777"/>
            <a:ext cx="214574" cy="3545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>
            <a:stCxn id="67" idx="1"/>
          </p:cNvCxnSpPr>
          <p:nvPr/>
        </p:nvCxnSpPr>
        <p:spPr>
          <a:xfrm flipH="1" flipV="1">
            <a:off x="2411760" y="2677692"/>
            <a:ext cx="217364" cy="149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1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0</TotalTime>
  <Words>69</Words>
  <Application>Microsoft Office PowerPoint</Application>
  <PresentationFormat>Affichage à l'écran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Oriel</vt:lpstr>
      <vt:lpstr>LA VIE DU COLLÈGE OFFENBACH AU TEMPS DU COVID-19</vt:lpstr>
      <vt:lpstr>Que s'est-il passé au collège Offenbach pendant le confinement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/>
  <cp:revision>1</cp:revision>
  <dcterms:created xsi:type="dcterms:W3CDTF">2020-05-29T08:18:40Z</dcterms:created>
  <dcterms:modified xsi:type="dcterms:W3CDTF">2020-06-16T07:35:10Z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